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Fira Sans Extra Condensed Medium"/>
      <p:regular r:id="rId36"/>
      <p:bold r:id="rId37"/>
      <p:italic r:id="rId38"/>
      <p:boldItalic r:id="rId39"/>
    </p:embeddedFont>
    <p:embeddedFont>
      <p:font typeface="Robo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3F49E3-5864-4E8A-BB0B-4BDB282A03E3}">
  <a:tblStyle styleId="{213F49E3-5864-4E8A-BB0B-4BDB282A03E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20" Type="http://schemas.openxmlformats.org/officeDocument/2006/relationships/slide" Target="slides/slide15.xml"/><Relationship Id="rId42" Type="http://schemas.openxmlformats.org/officeDocument/2006/relationships/font" Target="fonts/RobotoLight-italic.fntdata"/><Relationship Id="rId41" Type="http://schemas.openxmlformats.org/officeDocument/2006/relationships/font" Target="fonts/Roboto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edium-bold.fntdata"/><Relationship Id="rId10" Type="http://schemas.openxmlformats.org/officeDocument/2006/relationships/slide" Target="slides/slide5.xml"/><Relationship Id="rId32" Type="http://schemas.openxmlformats.org/officeDocument/2006/relationships/font" Target="fonts/RobotoMedium-regular.fntdata"/><Relationship Id="rId13" Type="http://schemas.openxmlformats.org/officeDocument/2006/relationships/slide" Target="slides/slide8.xml"/><Relationship Id="rId35" Type="http://schemas.openxmlformats.org/officeDocument/2006/relationships/font" Target="fonts/RobotoMedium-boldItalic.fntdata"/><Relationship Id="rId12" Type="http://schemas.openxmlformats.org/officeDocument/2006/relationships/slide" Target="slides/slide7.xml"/><Relationship Id="rId34" Type="http://schemas.openxmlformats.org/officeDocument/2006/relationships/font" Target="fonts/RobotoMedium-italic.fntdata"/><Relationship Id="rId15" Type="http://schemas.openxmlformats.org/officeDocument/2006/relationships/slide" Target="slides/slide10.xml"/><Relationship Id="rId37" Type="http://schemas.openxmlformats.org/officeDocument/2006/relationships/font" Target="fonts/FiraSansExtraCondensedMedium-bold.fntdata"/><Relationship Id="rId14" Type="http://schemas.openxmlformats.org/officeDocument/2006/relationships/slide" Target="slides/slide9.xml"/><Relationship Id="rId36" Type="http://schemas.openxmlformats.org/officeDocument/2006/relationships/font" Target="fonts/FiraSansExtraCondensedMedium-regular.fntdata"/><Relationship Id="rId17" Type="http://schemas.openxmlformats.org/officeDocument/2006/relationships/slide" Target="slides/slide12.xml"/><Relationship Id="rId39" Type="http://schemas.openxmlformats.org/officeDocument/2006/relationships/font" Target="fonts/FiraSansExtraCondensedMedium-boldItalic.fntdata"/><Relationship Id="rId16" Type="http://schemas.openxmlformats.org/officeDocument/2006/relationships/slide" Target="slides/slide11.xml"/><Relationship Id="rId38" Type="http://schemas.openxmlformats.org/officeDocument/2006/relationships/font" Target="fonts/FiraSansExtraCondensed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c4bd8d3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c4bd8d3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702f5d8b07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702f5d8b07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702f7d5e3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702f7d5e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702f7d5e3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702f7d5e3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has the least number of transactions, which might explain why it was dropped as the baseline when we hot-encoded zone. </a:t>
            </a:r>
            <a:endParaRPr/>
          </a:p>
          <a:p>
            <a:pPr indent="0" lvl="0" marL="0" rtl="0" algn="l">
              <a:lnSpc>
                <a:spcPct val="115000"/>
              </a:lnSpc>
              <a:spcBef>
                <a:spcPts val="1200"/>
              </a:spcBef>
              <a:spcAft>
                <a:spcPts val="1200"/>
              </a:spcAft>
              <a:buNone/>
            </a:pPr>
            <a:r>
              <a:rPr lang="en">
                <a:solidFill>
                  <a:schemeClr val="dk1"/>
                </a:solidFill>
              </a:rPr>
              <a:t>So it is underrepresented in our dataset and our model might underpredict resale prices in Central. And it being the baseline </a:t>
            </a:r>
            <a:r>
              <a:rPr lang="en">
                <a:solidFill>
                  <a:schemeClr val="dk1"/>
                </a:solidFill>
              </a:rPr>
              <a:t>could mean that the model will tend to underpredict prices. The model’s bias toward the majority class, which is the north, could also contribute to the underestimation of price.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d44b1506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d44b1506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features: Used correlation w resale_price in feature selection. Dropped id &amp; ppsf.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70343408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70343408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features. Used valuecounts function. These 5 zones in the data were distinguished in value, ideal for modelling. The decision process was iterative, originally we considered the 28 districts, the flat type, &amp; also the storey level.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70343408f9_2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70343408f9_2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RMSE &amp; R2 (model error magnitude/variance &amp; model accuracy of prediction). Strengths/Weaknesses/Assumptions: Linearity &amp; Outlier sensitivity/robustness.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d44b1506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8d44b1506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regression has a b</a:t>
            </a:r>
            <a:r>
              <a:rPr lang="en"/>
              <a:t>uilt-in feature importance calculation. Here are our chosen features ranked by contribution. Extra takeaway is that zone added up is 0.073, 3rd ranked.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70343408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70343408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70343408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70343408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8d44b1506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8d44b1506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d44b1506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d44b1506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d44b1506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d44b1506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70343408f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370343408f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370343408f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370343408f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702f5d8b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702f5d8b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d44b15066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d44b15066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combined matured/non matured estate and hot encoded certain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Imported ‘train.csv’</a:t>
            </a:r>
            <a:endParaRPr/>
          </a:p>
          <a:p>
            <a:pPr indent="0" lvl="0" marL="0" rtl="0" algn="l">
              <a:spcBef>
                <a:spcPts val="0"/>
              </a:spcBef>
              <a:spcAft>
                <a:spcPts val="0"/>
              </a:spcAft>
              <a:buNone/>
            </a:pPr>
            <a:r>
              <a:rPr lang="en"/>
              <a:t>Checked number of rows and columns</a:t>
            </a:r>
            <a:endParaRPr/>
          </a:p>
          <a:p>
            <a:pPr indent="0" lvl="0" marL="0" rtl="0" algn="l">
              <a:spcBef>
                <a:spcPts val="0"/>
              </a:spcBef>
              <a:spcAft>
                <a:spcPts val="0"/>
              </a:spcAft>
              <a:buNone/>
            </a:pPr>
            <a:r>
              <a:rPr lang="en"/>
              <a:t>Checked for duplicates in ID</a:t>
            </a:r>
            <a:endParaRPr/>
          </a:p>
          <a:p>
            <a:pPr indent="0" lvl="0" marL="0" rtl="0" algn="l">
              <a:spcBef>
                <a:spcPts val="0"/>
              </a:spcBef>
              <a:spcAft>
                <a:spcPts val="0"/>
              </a:spcAft>
              <a:buNone/>
            </a:pPr>
            <a:r>
              <a:rPr lang="en"/>
              <a:t>Dropped unnecessary columns</a:t>
            </a:r>
            <a:endParaRPr/>
          </a:p>
          <a:p>
            <a:pPr indent="0" lvl="0" marL="0" rtl="0" algn="l">
              <a:spcBef>
                <a:spcPts val="0"/>
              </a:spcBef>
              <a:spcAft>
                <a:spcPts val="0"/>
              </a:spcAft>
              <a:buNone/>
            </a:pPr>
            <a:r>
              <a:rPr lang="en"/>
              <a:t>Checked for Nulls</a:t>
            </a:r>
            <a:endParaRPr/>
          </a:p>
          <a:p>
            <a:pPr indent="0" lvl="0" marL="0" rtl="0" algn="l">
              <a:spcBef>
                <a:spcPts val="0"/>
              </a:spcBef>
              <a:spcAft>
                <a:spcPts val="0"/>
              </a:spcAft>
              <a:buNone/>
            </a:pPr>
            <a:r>
              <a:rPr lang="en"/>
              <a:t>Created a table containing average mall nearest distance by town</a:t>
            </a:r>
            <a:endParaRPr/>
          </a:p>
          <a:p>
            <a:pPr indent="0" lvl="0" marL="0" rtl="0" algn="l">
              <a:spcBef>
                <a:spcPts val="0"/>
              </a:spcBef>
              <a:spcAft>
                <a:spcPts val="0"/>
              </a:spcAft>
              <a:buNone/>
            </a:pPr>
            <a:r>
              <a:rPr lang="en"/>
              <a:t>Join tables to impute and fill empty values in the mall nearest distance with the average mall nearest distance by town.</a:t>
            </a:r>
            <a:endParaRPr/>
          </a:p>
          <a:p>
            <a:pPr indent="0" lvl="0" marL="0" rtl="0" algn="l">
              <a:spcBef>
                <a:spcPts val="0"/>
              </a:spcBef>
              <a:spcAft>
                <a:spcPts val="0"/>
              </a:spcAft>
              <a:buNone/>
            </a:pPr>
            <a:r>
              <a:rPr lang="en"/>
              <a:t>Dropped the column merged in the previous step.</a:t>
            </a:r>
            <a:endParaRPr/>
          </a:p>
          <a:p>
            <a:pPr indent="0" lvl="0" marL="0" rtl="0" algn="l">
              <a:spcBef>
                <a:spcPts val="0"/>
              </a:spcBef>
              <a:spcAft>
                <a:spcPts val="0"/>
              </a:spcAft>
              <a:buNone/>
            </a:pPr>
            <a:r>
              <a:rPr lang="en"/>
              <a:t>Changed ‘Tranc_YearMonth’ to Datetime type</a:t>
            </a:r>
            <a:endParaRPr/>
          </a:p>
          <a:p>
            <a:pPr indent="0" lvl="0" marL="0" rtl="0" algn="l">
              <a:spcBef>
                <a:spcPts val="0"/>
              </a:spcBef>
              <a:spcAft>
                <a:spcPts val="0"/>
              </a:spcAft>
              <a:buNone/>
            </a:pPr>
            <a:r>
              <a:rPr lang="en"/>
              <a:t>Changed ‘floor_area_sqm’ to int type</a:t>
            </a:r>
            <a:endParaRPr/>
          </a:p>
          <a:p>
            <a:pPr indent="0" lvl="0" marL="0" rtl="0" algn="l">
              <a:spcBef>
                <a:spcPts val="0"/>
              </a:spcBef>
              <a:spcAft>
                <a:spcPts val="0"/>
              </a:spcAft>
              <a:buNone/>
            </a:pPr>
            <a:r>
              <a:rPr lang="en"/>
              <a:t>Changed ‘Commercial’, ‘Multistorey_carpark’, ‘precinct_pavillion’ to 1 and 0s.</a:t>
            </a:r>
            <a:endParaRPr/>
          </a:p>
          <a:p>
            <a:pPr indent="0" lvl="0" marL="0" rtl="0" algn="l">
              <a:spcBef>
                <a:spcPts val="0"/>
              </a:spcBef>
              <a:spcAft>
                <a:spcPts val="0"/>
              </a:spcAft>
              <a:buNone/>
            </a:pPr>
            <a:r>
              <a:rPr lang="en"/>
              <a:t>Remove Outliers by IQR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70343408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70343408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Insufficient data Only has a range of floor levels rather than the specific number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Unable to see how they financed the flat </a:t>
            </a:r>
            <a:endParaRPr sz="12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MSR: MSR is capped at 30% of a borrower's gross monthly income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TDSR: To calculate a borrower's TDSR, use the following formula: (Borrower's total monthly debt obligations / Borrower's gross monthly income) x 100%.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ABSD is dependent of types of transaction (i.e) SC buying their second residential properly, Singapore Permanent Residents buying their second residential property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Housing Grants are grouped by household type.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HDB loan is at a fixed </a:t>
            </a:r>
            <a:r>
              <a:rPr lang="en">
                <a:solidFill>
                  <a:schemeClr val="dk1"/>
                </a:solidFill>
              </a:rPr>
              <a:t>interest</a:t>
            </a:r>
            <a:r>
              <a:rPr lang="en">
                <a:solidFill>
                  <a:schemeClr val="dk1"/>
                </a:solidFill>
              </a:rPr>
              <a:t> rate of 2.6% while bank loans could be floating or fixed at different rates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70343408f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70343408f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2</a:t>
            </a:r>
            <a:r>
              <a:rPr lang="en">
                <a:solidFill>
                  <a:schemeClr val="dk1"/>
                </a:solidFill>
              </a:rPr>
              <a:t>014: Resale prices fell ~6.1%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falling resale prices are due to the potent combination of the government’s measures to stabilise the public housing market such as, reducing the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three-year wait for new PRs before they can buy resale HDB flats, and allowing singles to buy two-room BTO flats in non-mature estates.”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2014–2016: global oil-price slump of 2014–2015 coincided with a ~1 % dip in housing prices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2019: Market stabilised; prices edged up slightly (+0.4% YoY) with growing transaction volume (+3.4%) due to EHG &amp; the Fed cutting rates</a:t>
            </a:r>
            <a:endParaRPr>
              <a:solidFill>
                <a:schemeClr val="dk1"/>
              </a:solidFill>
            </a:endParaRPr>
          </a:p>
          <a:p>
            <a:pPr indent="0" lvl="0" marL="0" rtl="0" algn="l">
              <a:lnSpc>
                <a:spcPct val="115000"/>
              </a:lnSpc>
              <a:spcBef>
                <a:spcPts val="0"/>
              </a:spcBef>
              <a:spcAft>
                <a:spcPts val="0"/>
              </a:spcAft>
              <a:buNone/>
            </a:pPr>
            <a:r>
              <a:rPr lang="en">
                <a:solidFill>
                  <a:schemeClr val="dk1"/>
                </a:solidFill>
              </a:rPr>
              <a:t>2020-2021: COVID-19 Delays in BTO Completion and the Fed cutting interest rate to 0.25% pushed resale prices upwards.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702f7d5e3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702f7d5e3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Increased ABSD might cause HDB resale demand to spike, when people sell off private property before buying HDB (to avoid ABSD) or choose resale HDB flats instead of buying second private properties. Especially for larger resale flats (5-room, executive) and flats in prime areas.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70343408f9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70343408f9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702f5d8b07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702f5d8b07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started in 2020, transaction volume dropped make sense at the </a:t>
            </a:r>
            <a:r>
              <a:rPr lang="en"/>
              <a:t>start</a:t>
            </a:r>
            <a:r>
              <a:rPr lang="en"/>
              <a:t> of 2020.. But </a:t>
            </a:r>
            <a:r>
              <a:rPr lang="en"/>
              <a:t>the</a:t>
            </a:r>
            <a:r>
              <a:rPr lang="en"/>
              <a:t> price of resale increase at the same time, bcos of BTO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Drop prices in 2013-2014, because of cooling measures implemented.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704691" y="1476452"/>
            <a:ext cx="2723700" cy="1271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5200"/>
              <a:buNone/>
              <a:defRPr sz="4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5704585" y="2713552"/>
            <a:ext cx="27237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a:off x="5985575" y="1492063"/>
            <a:ext cx="2484300" cy="84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8" name="Google Shape;48;p13"/>
          <p:cNvSpPr txBox="1"/>
          <p:nvPr>
            <p:ph idx="1" type="subTitle"/>
          </p:nvPr>
        </p:nvSpPr>
        <p:spPr>
          <a:xfrm>
            <a:off x="5971000" y="2449313"/>
            <a:ext cx="2513400" cy="12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9" name="Shape 49"/>
        <p:cNvGrpSpPr/>
        <p:nvPr/>
      </p:nvGrpSpPr>
      <p:grpSpPr>
        <a:xfrm>
          <a:off x="0" y="0"/>
          <a:ext cx="0" cy="0"/>
          <a:chOff x="0" y="0"/>
          <a:chExt cx="0" cy="0"/>
        </a:xfrm>
      </p:grpSpPr>
      <p:sp>
        <p:nvSpPr>
          <p:cNvPr id="50" name="Google Shape;50;p14"/>
          <p:cNvSpPr txBox="1"/>
          <p:nvPr>
            <p:ph type="title"/>
          </p:nvPr>
        </p:nvSpPr>
        <p:spPr>
          <a:xfrm>
            <a:off x="673375" y="1645813"/>
            <a:ext cx="2484300" cy="84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 name="Google Shape;51;p14"/>
          <p:cNvSpPr txBox="1"/>
          <p:nvPr>
            <p:ph idx="1" type="subTitle"/>
          </p:nvPr>
        </p:nvSpPr>
        <p:spPr>
          <a:xfrm>
            <a:off x="658800" y="2603072"/>
            <a:ext cx="2513400" cy="89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a:buChar char="●"/>
              <a:defRPr sz="1200">
                <a:solidFill>
                  <a:srgbClr val="434343"/>
                </a:solidFill>
                <a:latin typeface="Roboto"/>
                <a:ea typeface="Roboto"/>
                <a:cs typeface="Roboto"/>
                <a:sym typeface="Roboto"/>
              </a:defRPr>
            </a:lvl1pPr>
            <a:lvl2pPr indent="-304800" lvl="1" marL="9144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2pPr>
            <a:lvl3pPr indent="-304800" lvl="2" marL="13716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3pPr>
            <a:lvl4pPr indent="-304800" lvl="3" marL="18288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4pPr>
            <a:lvl5pPr indent="-304800" lvl="4" marL="22860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5pPr>
            <a:lvl6pPr indent="-304800" lvl="5" marL="27432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6pPr>
            <a:lvl7pPr indent="-304800" lvl="6" marL="32004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7pPr>
            <a:lvl8pPr indent="-304800" lvl="7" marL="3657600">
              <a:lnSpc>
                <a:spcPct val="115000"/>
              </a:lnSpc>
              <a:spcBef>
                <a:spcPts val="1600"/>
              </a:spcBef>
              <a:spcAft>
                <a:spcPts val="0"/>
              </a:spcAft>
              <a:buClr>
                <a:srgbClr val="434343"/>
              </a:buClr>
              <a:buSzPts val="1200"/>
              <a:buFont typeface="Roboto"/>
              <a:buChar char="○"/>
              <a:defRPr sz="1200">
                <a:solidFill>
                  <a:srgbClr val="434343"/>
                </a:solidFill>
                <a:latin typeface="Roboto"/>
                <a:ea typeface="Roboto"/>
                <a:cs typeface="Roboto"/>
                <a:sym typeface="Roboto"/>
              </a:defRPr>
            </a:lvl8pPr>
            <a:lvl9pPr indent="-304800" lvl="8" marL="4114800">
              <a:lnSpc>
                <a:spcPct val="115000"/>
              </a:lnSpc>
              <a:spcBef>
                <a:spcPts val="1600"/>
              </a:spcBef>
              <a:spcAft>
                <a:spcPts val="1600"/>
              </a:spcAft>
              <a:buClr>
                <a:srgbClr val="434343"/>
              </a:buClr>
              <a:buSzPts val="1200"/>
              <a:buFont typeface="Roboto"/>
              <a:buChar char="■"/>
              <a:defRPr sz="1200">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15">
          <p15:clr>
            <a:srgbClr val="EA4335"/>
          </p15:clr>
        </p15:guide>
        <p15:guide id="2" orient="horz" pos="415">
          <p15:clr>
            <a:srgbClr val="EA4335"/>
          </p15:clr>
        </p15:guide>
        <p15:guide id="3" pos="5345">
          <p15:clr>
            <a:srgbClr val="EA4335"/>
          </p15:clr>
        </p15:guide>
        <p15:guide id="4" orient="horz" pos="282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localhost:8501"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5"/>
          <p:cNvSpPr/>
          <p:nvPr/>
        </p:nvSpPr>
        <p:spPr>
          <a:xfrm rot="-900191">
            <a:off x="-834583" y="1353506"/>
            <a:ext cx="6109566" cy="6109566"/>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5"/>
          <p:cNvSpPr txBox="1"/>
          <p:nvPr>
            <p:ph type="ctrTitle"/>
          </p:nvPr>
        </p:nvSpPr>
        <p:spPr>
          <a:xfrm>
            <a:off x="4718529" y="1243100"/>
            <a:ext cx="3981600" cy="12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III: </a:t>
            </a:r>
            <a:endParaRPr/>
          </a:p>
          <a:p>
            <a:pPr indent="0" lvl="0" marL="0" rtl="0" algn="ctr">
              <a:spcBef>
                <a:spcPts val="0"/>
              </a:spcBef>
              <a:spcAft>
                <a:spcPts val="0"/>
              </a:spcAft>
              <a:buNone/>
            </a:pPr>
            <a:r>
              <a:rPr lang="en"/>
              <a:t>HDB Resale Price Prediction</a:t>
            </a:r>
            <a:endParaRPr/>
          </a:p>
        </p:txBody>
      </p:sp>
      <p:sp>
        <p:nvSpPr>
          <p:cNvPr id="58" name="Google Shape;58;p15"/>
          <p:cNvSpPr txBox="1"/>
          <p:nvPr>
            <p:ph idx="1" type="subTitle"/>
          </p:nvPr>
        </p:nvSpPr>
        <p:spPr>
          <a:xfrm>
            <a:off x="5435410" y="2692177"/>
            <a:ext cx="2723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Ameer</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Benjamin</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Leonard</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Wei Yu</a:t>
            </a:r>
            <a:endParaRPr>
              <a:latin typeface="Roboto Light"/>
              <a:ea typeface="Roboto Light"/>
              <a:cs typeface="Roboto Light"/>
              <a:sym typeface="Roboto Light"/>
            </a:endParaRPr>
          </a:p>
        </p:txBody>
      </p:sp>
      <p:grpSp>
        <p:nvGrpSpPr>
          <p:cNvPr id="59" name="Google Shape;59;p15"/>
          <p:cNvGrpSpPr/>
          <p:nvPr/>
        </p:nvGrpSpPr>
        <p:grpSpPr>
          <a:xfrm flipH="1">
            <a:off x="-9280" y="-4191038"/>
            <a:ext cx="1495763" cy="8207149"/>
            <a:chOff x="7139615" y="1617320"/>
            <a:chExt cx="429163" cy="2354790"/>
          </a:xfrm>
        </p:grpSpPr>
        <p:sp>
          <p:nvSpPr>
            <p:cNvPr id="60" name="Google Shape;60;p15"/>
            <p:cNvSpPr/>
            <p:nvPr/>
          </p:nvSpPr>
          <p:spPr>
            <a:xfrm>
              <a:off x="7140610" y="2696598"/>
              <a:ext cx="428168" cy="247277"/>
            </a:xfrm>
            <a:custGeom>
              <a:rect b="b" l="l" r="r" t="t"/>
              <a:pathLst>
                <a:path extrusionOk="0" h="24852" w="43032">
                  <a:moveTo>
                    <a:pt x="21449" y="1"/>
                  </a:moveTo>
                  <a:lnTo>
                    <a:pt x="1" y="12376"/>
                  </a:lnTo>
                  <a:lnTo>
                    <a:pt x="21583" y="24852"/>
                  </a:lnTo>
                  <a:lnTo>
                    <a:pt x="43031" y="12476"/>
                  </a:lnTo>
                  <a:lnTo>
                    <a:pt x="21449"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7139615" y="2820387"/>
              <a:ext cx="214084" cy="1151722"/>
            </a:xfrm>
            <a:custGeom>
              <a:rect b="b" l="l" r="r" t="t"/>
              <a:pathLst>
                <a:path extrusionOk="0" h="115751" w="21516">
                  <a:moveTo>
                    <a:pt x="1" y="1"/>
                  </a:moveTo>
                  <a:lnTo>
                    <a:pt x="1" y="103375"/>
                  </a:lnTo>
                  <a:lnTo>
                    <a:pt x="21516" y="115750"/>
                  </a:lnTo>
                  <a:lnTo>
                    <a:pt x="21516" y="12343"/>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7353673" y="2820387"/>
              <a:ext cx="214423" cy="1151722"/>
            </a:xfrm>
            <a:custGeom>
              <a:rect b="b" l="l" r="r" t="t"/>
              <a:pathLst>
                <a:path extrusionOk="0" h="115751" w="21550">
                  <a:moveTo>
                    <a:pt x="21550" y="1"/>
                  </a:moveTo>
                  <a:lnTo>
                    <a:pt x="1" y="12343"/>
                  </a:lnTo>
                  <a:lnTo>
                    <a:pt x="1" y="115750"/>
                  </a:lnTo>
                  <a:lnTo>
                    <a:pt x="21550" y="103375"/>
                  </a:lnTo>
                  <a:lnTo>
                    <a:pt x="2155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7380895" y="2927591"/>
              <a:ext cx="40168" cy="1028910"/>
            </a:xfrm>
            <a:custGeom>
              <a:rect b="b" l="l" r="r" t="t"/>
              <a:pathLst>
                <a:path extrusionOk="0" h="103408" w="4037">
                  <a:moveTo>
                    <a:pt x="4036" y="0"/>
                  </a:moveTo>
                  <a:lnTo>
                    <a:pt x="0" y="2335"/>
                  </a:lnTo>
                  <a:lnTo>
                    <a:pt x="0" y="103408"/>
                  </a:lnTo>
                  <a:lnTo>
                    <a:pt x="4036" y="101073"/>
                  </a:lnTo>
                  <a:lnTo>
                    <a:pt x="4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7440958" y="2893077"/>
              <a:ext cx="39840" cy="1028581"/>
            </a:xfrm>
            <a:custGeom>
              <a:rect b="b" l="l" r="r" t="t"/>
              <a:pathLst>
                <a:path extrusionOk="0" h="103375" w="4004">
                  <a:moveTo>
                    <a:pt x="4004" y="0"/>
                  </a:moveTo>
                  <a:lnTo>
                    <a:pt x="1" y="2335"/>
                  </a:lnTo>
                  <a:lnTo>
                    <a:pt x="1" y="103374"/>
                  </a:lnTo>
                  <a:lnTo>
                    <a:pt x="4004" y="101072"/>
                  </a:lnTo>
                  <a:lnTo>
                    <a:pt x="4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7500704" y="2858553"/>
              <a:ext cx="40168" cy="1028581"/>
            </a:xfrm>
            <a:custGeom>
              <a:rect b="b" l="l" r="r" t="t"/>
              <a:pathLst>
                <a:path extrusionOk="0" h="103375" w="4037">
                  <a:moveTo>
                    <a:pt x="4036" y="1"/>
                  </a:moveTo>
                  <a:lnTo>
                    <a:pt x="0" y="2303"/>
                  </a:lnTo>
                  <a:lnTo>
                    <a:pt x="0" y="103375"/>
                  </a:lnTo>
                  <a:lnTo>
                    <a:pt x="4036" y="101073"/>
                  </a:lnTo>
                  <a:lnTo>
                    <a:pt x="4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7139615" y="2239270"/>
              <a:ext cx="215418" cy="142066"/>
            </a:xfrm>
            <a:custGeom>
              <a:rect b="b" l="l" r="r" t="t"/>
              <a:pathLst>
                <a:path extrusionOk="0" h="14278" w="21650">
                  <a:moveTo>
                    <a:pt x="1" y="0"/>
                  </a:moveTo>
                  <a:lnTo>
                    <a:pt x="1" y="1768"/>
                  </a:lnTo>
                  <a:lnTo>
                    <a:pt x="21649" y="14277"/>
                  </a:lnTo>
                  <a:lnTo>
                    <a:pt x="21649" y="12476"/>
                  </a:lnTo>
                  <a:lnTo>
                    <a:pt x="1" y="0"/>
                  </a:lnTo>
                  <a:close/>
                </a:path>
              </a:pathLst>
            </a:cu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7355007" y="2239936"/>
              <a:ext cx="213756" cy="141399"/>
            </a:xfrm>
            <a:custGeom>
              <a:rect b="b" l="l" r="r" t="t"/>
              <a:pathLst>
                <a:path extrusionOk="0" h="14211" w="21483">
                  <a:moveTo>
                    <a:pt x="21482" y="0"/>
                  </a:moveTo>
                  <a:lnTo>
                    <a:pt x="0" y="12409"/>
                  </a:lnTo>
                  <a:lnTo>
                    <a:pt x="0" y="14210"/>
                  </a:lnTo>
                  <a:lnTo>
                    <a:pt x="21482" y="1801"/>
                  </a:lnTo>
                  <a:lnTo>
                    <a:pt x="21482"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7355007" y="2240593"/>
              <a:ext cx="204124" cy="684063"/>
            </a:xfrm>
            <a:custGeom>
              <a:rect b="b" l="l" r="r" t="t"/>
              <a:pathLst>
                <a:path extrusionOk="0" h="68750" w="20515">
                  <a:moveTo>
                    <a:pt x="20515" y="1"/>
                  </a:moveTo>
                  <a:lnTo>
                    <a:pt x="0" y="11776"/>
                  </a:lnTo>
                  <a:lnTo>
                    <a:pt x="0" y="68750"/>
                  </a:lnTo>
                  <a:lnTo>
                    <a:pt x="20515" y="56975"/>
                  </a:lnTo>
                  <a:lnTo>
                    <a:pt x="20515"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5"/>
            <p:cNvGrpSpPr/>
            <p:nvPr/>
          </p:nvGrpSpPr>
          <p:grpSpPr>
            <a:xfrm>
              <a:off x="7375582" y="2288051"/>
              <a:ext cx="166961" cy="587455"/>
              <a:chOff x="7375582" y="2288051"/>
              <a:chExt cx="166961" cy="587455"/>
            </a:xfrm>
          </p:grpSpPr>
          <p:sp>
            <p:nvSpPr>
              <p:cNvPr id="70" name="Google Shape;70;p15"/>
              <p:cNvSpPr/>
              <p:nvPr/>
            </p:nvSpPr>
            <p:spPr>
              <a:xfrm>
                <a:off x="7375582" y="2741400"/>
                <a:ext cx="166961" cy="134106"/>
              </a:xfrm>
              <a:custGeom>
                <a:rect b="b" l="l" r="r" t="t"/>
                <a:pathLst>
                  <a:path extrusionOk="0" h="13478" w="16780">
                    <a:moveTo>
                      <a:pt x="16779" y="1"/>
                    </a:moveTo>
                    <a:lnTo>
                      <a:pt x="1" y="9708"/>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7375582" y="2288051"/>
                <a:ext cx="166961" cy="134106"/>
              </a:xfrm>
              <a:custGeom>
                <a:rect b="b" l="l" r="r" t="t"/>
                <a:pathLst>
                  <a:path extrusionOk="0" h="13478" w="16780">
                    <a:moveTo>
                      <a:pt x="16779" y="1"/>
                    </a:moveTo>
                    <a:lnTo>
                      <a:pt x="1" y="9675"/>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7375582" y="2344473"/>
                <a:ext cx="166961" cy="134434"/>
              </a:xfrm>
              <a:custGeom>
                <a:rect b="b" l="l" r="r" t="t"/>
                <a:pathLst>
                  <a:path extrusionOk="0" h="13511" w="16780">
                    <a:moveTo>
                      <a:pt x="16779" y="1"/>
                    </a:moveTo>
                    <a:lnTo>
                      <a:pt x="1" y="9708"/>
                    </a:lnTo>
                    <a:lnTo>
                      <a:pt x="1" y="13510"/>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7375582" y="2457975"/>
                <a:ext cx="166961" cy="134106"/>
              </a:xfrm>
              <a:custGeom>
                <a:rect b="b" l="l" r="r" t="t"/>
                <a:pathLst>
                  <a:path extrusionOk="0" h="13478" w="16780">
                    <a:moveTo>
                      <a:pt x="16779" y="1"/>
                    </a:moveTo>
                    <a:lnTo>
                      <a:pt x="1" y="9674"/>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7375582" y="2401224"/>
                <a:ext cx="166961" cy="134096"/>
              </a:xfrm>
              <a:custGeom>
                <a:rect b="b" l="l" r="r" t="t"/>
                <a:pathLst>
                  <a:path extrusionOk="0" h="13477" w="16780">
                    <a:moveTo>
                      <a:pt x="16779" y="1"/>
                    </a:moveTo>
                    <a:lnTo>
                      <a:pt x="1" y="9708"/>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375582" y="2514726"/>
                <a:ext cx="166961" cy="134106"/>
              </a:xfrm>
              <a:custGeom>
                <a:rect b="b" l="l" r="r" t="t"/>
                <a:pathLst>
                  <a:path extrusionOk="0" h="13478" w="16780">
                    <a:moveTo>
                      <a:pt x="16779" y="1"/>
                    </a:moveTo>
                    <a:lnTo>
                      <a:pt x="1" y="9674"/>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7375582" y="2571476"/>
                <a:ext cx="166961" cy="134106"/>
              </a:xfrm>
              <a:custGeom>
                <a:rect b="b" l="l" r="r" t="t"/>
                <a:pathLst>
                  <a:path extrusionOk="0" h="13478" w="16780">
                    <a:moveTo>
                      <a:pt x="16779" y="1"/>
                    </a:moveTo>
                    <a:lnTo>
                      <a:pt x="1" y="9675"/>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7375582" y="2628237"/>
                <a:ext cx="166961" cy="134096"/>
              </a:xfrm>
              <a:custGeom>
                <a:rect b="b" l="l" r="r" t="t"/>
                <a:pathLst>
                  <a:path extrusionOk="0" h="13477" w="16780">
                    <a:moveTo>
                      <a:pt x="16779" y="0"/>
                    </a:moveTo>
                    <a:lnTo>
                      <a:pt x="1" y="9674"/>
                    </a:lnTo>
                    <a:lnTo>
                      <a:pt x="1" y="13476"/>
                    </a:lnTo>
                    <a:lnTo>
                      <a:pt x="16779" y="3769"/>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7375582" y="2684649"/>
                <a:ext cx="166961" cy="134434"/>
              </a:xfrm>
              <a:custGeom>
                <a:rect b="b" l="l" r="r" t="t"/>
                <a:pathLst>
                  <a:path extrusionOk="0" h="13511" w="16780">
                    <a:moveTo>
                      <a:pt x="16779" y="1"/>
                    </a:moveTo>
                    <a:lnTo>
                      <a:pt x="1" y="9708"/>
                    </a:lnTo>
                    <a:lnTo>
                      <a:pt x="1" y="13510"/>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p:nvPr/>
          </p:nvSpPr>
          <p:spPr>
            <a:xfrm>
              <a:off x="7150897" y="2240593"/>
              <a:ext cx="204134" cy="684063"/>
            </a:xfrm>
            <a:custGeom>
              <a:rect b="b" l="l" r="r" t="t"/>
              <a:pathLst>
                <a:path extrusionOk="0" h="68750" w="20516">
                  <a:moveTo>
                    <a:pt x="1" y="1"/>
                  </a:moveTo>
                  <a:lnTo>
                    <a:pt x="1" y="56975"/>
                  </a:lnTo>
                  <a:lnTo>
                    <a:pt x="20515" y="68750"/>
                  </a:lnTo>
                  <a:lnTo>
                    <a:pt x="20515" y="11776"/>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7139615" y="2115809"/>
              <a:ext cx="429163" cy="247606"/>
            </a:xfrm>
            <a:custGeom>
              <a:rect b="b" l="l" r="r" t="t"/>
              <a:pathLst>
                <a:path extrusionOk="0" h="24885" w="43132">
                  <a:moveTo>
                    <a:pt x="21516" y="1"/>
                  </a:moveTo>
                  <a:lnTo>
                    <a:pt x="1" y="12409"/>
                  </a:lnTo>
                  <a:lnTo>
                    <a:pt x="21649" y="24885"/>
                  </a:lnTo>
                  <a:lnTo>
                    <a:pt x="43131" y="12476"/>
                  </a:lnTo>
                  <a:lnTo>
                    <a:pt x="21516"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5"/>
            <p:cNvGrpSpPr/>
            <p:nvPr/>
          </p:nvGrpSpPr>
          <p:grpSpPr>
            <a:xfrm>
              <a:off x="7167493" y="2288051"/>
              <a:ext cx="166961" cy="587455"/>
              <a:chOff x="7167493" y="2288051"/>
              <a:chExt cx="166961" cy="587455"/>
            </a:xfrm>
          </p:grpSpPr>
          <p:sp>
            <p:nvSpPr>
              <p:cNvPr id="82" name="Google Shape;82;p15"/>
              <p:cNvSpPr/>
              <p:nvPr/>
            </p:nvSpPr>
            <p:spPr>
              <a:xfrm>
                <a:off x="7167493" y="2741400"/>
                <a:ext cx="166961" cy="134106"/>
              </a:xfrm>
              <a:custGeom>
                <a:rect b="b" l="l" r="r" t="t"/>
                <a:pathLst>
                  <a:path extrusionOk="0" h="13478" w="16780">
                    <a:moveTo>
                      <a:pt x="1" y="1"/>
                    </a:moveTo>
                    <a:lnTo>
                      <a:pt x="1" y="3804"/>
                    </a:lnTo>
                    <a:lnTo>
                      <a:pt x="16779" y="13477"/>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7167493" y="2288051"/>
                <a:ext cx="166961" cy="134106"/>
              </a:xfrm>
              <a:custGeom>
                <a:rect b="b" l="l" r="r" t="t"/>
                <a:pathLst>
                  <a:path extrusionOk="0" h="13478" w="16780">
                    <a:moveTo>
                      <a:pt x="1" y="1"/>
                    </a:moveTo>
                    <a:lnTo>
                      <a:pt x="1" y="3804"/>
                    </a:lnTo>
                    <a:lnTo>
                      <a:pt x="16779" y="13477"/>
                    </a:lnTo>
                    <a:lnTo>
                      <a:pt x="16779" y="967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7167493" y="2344473"/>
                <a:ext cx="166961" cy="134434"/>
              </a:xfrm>
              <a:custGeom>
                <a:rect b="b" l="l" r="r" t="t"/>
                <a:pathLst>
                  <a:path extrusionOk="0" h="13511" w="16780">
                    <a:moveTo>
                      <a:pt x="1" y="1"/>
                    </a:moveTo>
                    <a:lnTo>
                      <a:pt x="1" y="3803"/>
                    </a:lnTo>
                    <a:lnTo>
                      <a:pt x="16779" y="13510"/>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167493" y="2457975"/>
                <a:ext cx="166961" cy="134106"/>
              </a:xfrm>
              <a:custGeom>
                <a:rect b="b" l="l" r="r" t="t"/>
                <a:pathLst>
                  <a:path extrusionOk="0" h="13478" w="16780">
                    <a:moveTo>
                      <a:pt x="1" y="1"/>
                    </a:moveTo>
                    <a:lnTo>
                      <a:pt x="1" y="3804"/>
                    </a:lnTo>
                    <a:lnTo>
                      <a:pt x="16779" y="13477"/>
                    </a:lnTo>
                    <a:lnTo>
                      <a:pt x="16779" y="967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167493" y="2401224"/>
                <a:ext cx="166961" cy="134096"/>
              </a:xfrm>
              <a:custGeom>
                <a:rect b="b" l="l" r="r" t="t"/>
                <a:pathLst>
                  <a:path extrusionOk="0" h="13477" w="16780">
                    <a:moveTo>
                      <a:pt x="1" y="1"/>
                    </a:moveTo>
                    <a:lnTo>
                      <a:pt x="1" y="3803"/>
                    </a:lnTo>
                    <a:lnTo>
                      <a:pt x="16779" y="13477"/>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167493" y="2514726"/>
                <a:ext cx="166961" cy="134106"/>
              </a:xfrm>
              <a:custGeom>
                <a:rect b="b" l="l" r="r" t="t"/>
                <a:pathLst>
                  <a:path extrusionOk="0" h="13478" w="16780">
                    <a:moveTo>
                      <a:pt x="1" y="1"/>
                    </a:moveTo>
                    <a:lnTo>
                      <a:pt x="1" y="3804"/>
                    </a:lnTo>
                    <a:lnTo>
                      <a:pt x="16779" y="13477"/>
                    </a:lnTo>
                    <a:lnTo>
                      <a:pt x="16779" y="967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7167493" y="2571476"/>
                <a:ext cx="166961" cy="134106"/>
              </a:xfrm>
              <a:custGeom>
                <a:rect b="b" l="l" r="r" t="t"/>
                <a:pathLst>
                  <a:path extrusionOk="0" h="13478" w="16780">
                    <a:moveTo>
                      <a:pt x="1" y="1"/>
                    </a:moveTo>
                    <a:lnTo>
                      <a:pt x="1" y="3804"/>
                    </a:lnTo>
                    <a:lnTo>
                      <a:pt x="16779" y="13477"/>
                    </a:lnTo>
                    <a:lnTo>
                      <a:pt x="16779" y="967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7167493" y="2628237"/>
                <a:ext cx="166961" cy="134096"/>
              </a:xfrm>
              <a:custGeom>
                <a:rect b="b" l="l" r="r" t="t"/>
                <a:pathLst>
                  <a:path extrusionOk="0" h="13477" w="16780">
                    <a:moveTo>
                      <a:pt x="1" y="0"/>
                    </a:moveTo>
                    <a:lnTo>
                      <a:pt x="1" y="3769"/>
                    </a:lnTo>
                    <a:lnTo>
                      <a:pt x="16779" y="13476"/>
                    </a:lnTo>
                    <a:lnTo>
                      <a:pt x="16779" y="967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167493" y="2684649"/>
                <a:ext cx="166961" cy="134434"/>
              </a:xfrm>
              <a:custGeom>
                <a:rect b="b" l="l" r="r" t="t"/>
                <a:pathLst>
                  <a:path extrusionOk="0" h="13511" w="16780">
                    <a:moveTo>
                      <a:pt x="1" y="1"/>
                    </a:moveTo>
                    <a:lnTo>
                      <a:pt x="1" y="3804"/>
                    </a:lnTo>
                    <a:lnTo>
                      <a:pt x="16779" y="13510"/>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5"/>
            <p:cNvSpPr/>
            <p:nvPr/>
          </p:nvSpPr>
          <p:spPr>
            <a:xfrm>
              <a:off x="7178447" y="2027201"/>
              <a:ext cx="353155" cy="203796"/>
            </a:xfrm>
            <a:custGeom>
              <a:rect b="b" l="l" r="r" t="t"/>
              <a:pathLst>
                <a:path extrusionOk="0" h="20482" w="35493">
                  <a:moveTo>
                    <a:pt x="17680" y="0"/>
                  </a:moveTo>
                  <a:lnTo>
                    <a:pt x="0" y="10207"/>
                  </a:lnTo>
                  <a:lnTo>
                    <a:pt x="17813" y="20481"/>
                  </a:lnTo>
                  <a:lnTo>
                    <a:pt x="35492" y="10274"/>
                  </a:lnTo>
                  <a:lnTo>
                    <a:pt x="1768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7177780" y="2129081"/>
              <a:ext cx="176583" cy="211766"/>
            </a:xfrm>
            <a:custGeom>
              <a:rect b="b" l="l" r="r" t="t"/>
              <a:pathLst>
                <a:path extrusionOk="0" h="21283" w="17747">
                  <a:moveTo>
                    <a:pt x="1" y="1"/>
                  </a:moveTo>
                  <a:lnTo>
                    <a:pt x="1" y="11109"/>
                  </a:lnTo>
                  <a:lnTo>
                    <a:pt x="17747" y="21283"/>
                  </a:lnTo>
                  <a:lnTo>
                    <a:pt x="17747" y="10175"/>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7298923" y="2217700"/>
              <a:ext cx="32865" cy="110196"/>
            </a:xfrm>
            <a:custGeom>
              <a:rect b="b" l="l" r="r" t="t"/>
              <a:pathLst>
                <a:path extrusionOk="0" h="11075" w="3303">
                  <a:moveTo>
                    <a:pt x="0" y="0"/>
                  </a:moveTo>
                  <a:lnTo>
                    <a:pt x="0" y="9173"/>
                  </a:lnTo>
                  <a:lnTo>
                    <a:pt x="3302" y="11075"/>
                  </a:lnTo>
                  <a:lnTo>
                    <a:pt x="3302" y="190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7249465" y="2189155"/>
              <a:ext cx="32875" cy="110196"/>
            </a:xfrm>
            <a:custGeom>
              <a:rect b="b" l="l" r="r" t="t"/>
              <a:pathLst>
                <a:path extrusionOk="0" h="11075" w="3304">
                  <a:moveTo>
                    <a:pt x="1" y="0"/>
                  </a:moveTo>
                  <a:lnTo>
                    <a:pt x="1" y="9174"/>
                  </a:lnTo>
                  <a:lnTo>
                    <a:pt x="3303" y="11075"/>
                  </a:lnTo>
                  <a:lnTo>
                    <a:pt x="3303" y="19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7200017" y="2160611"/>
              <a:ext cx="33203" cy="110206"/>
            </a:xfrm>
            <a:custGeom>
              <a:rect b="b" l="l" r="r" t="t"/>
              <a:pathLst>
                <a:path extrusionOk="0" h="11076" w="3337">
                  <a:moveTo>
                    <a:pt x="1" y="1"/>
                  </a:moveTo>
                  <a:lnTo>
                    <a:pt x="1" y="9174"/>
                  </a:lnTo>
                  <a:lnTo>
                    <a:pt x="3336" y="11075"/>
                  </a:lnTo>
                  <a:lnTo>
                    <a:pt x="3336" y="1902"/>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7354340" y="2129081"/>
              <a:ext cx="176583" cy="211766"/>
            </a:xfrm>
            <a:custGeom>
              <a:rect b="b" l="l" r="r" t="t"/>
              <a:pathLst>
                <a:path extrusionOk="0" h="21283" w="17747">
                  <a:moveTo>
                    <a:pt x="17747" y="1"/>
                  </a:moveTo>
                  <a:lnTo>
                    <a:pt x="1" y="10175"/>
                  </a:lnTo>
                  <a:lnTo>
                    <a:pt x="1" y="21283"/>
                  </a:lnTo>
                  <a:lnTo>
                    <a:pt x="17747" y="11109"/>
                  </a:lnTo>
                  <a:lnTo>
                    <a:pt x="1774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7376577" y="2217700"/>
              <a:ext cx="32865" cy="110196"/>
            </a:xfrm>
            <a:custGeom>
              <a:rect b="b" l="l" r="r" t="t"/>
              <a:pathLst>
                <a:path extrusionOk="0" h="11075" w="3303">
                  <a:moveTo>
                    <a:pt x="3303" y="0"/>
                  </a:moveTo>
                  <a:lnTo>
                    <a:pt x="1" y="1902"/>
                  </a:lnTo>
                  <a:lnTo>
                    <a:pt x="1" y="11075"/>
                  </a:lnTo>
                  <a:lnTo>
                    <a:pt x="3303" y="9173"/>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426024" y="2189155"/>
              <a:ext cx="32875" cy="110196"/>
            </a:xfrm>
            <a:custGeom>
              <a:rect b="b" l="l" r="r" t="t"/>
              <a:pathLst>
                <a:path extrusionOk="0" h="11075" w="3304">
                  <a:moveTo>
                    <a:pt x="3303" y="0"/>
                  </a:moveTo>
                  <a:lnTo>
                    <a:pt x="1" y="1902"/>
                  </a:lnTo>
                  <a:lnTo>
                    <a:pt x="1" y="11075"/>
                  </a:lnTo>
                  <a:lnTo>
                    <a:pt x="3303" y="9174"/>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475482" y="2160611"/>
              <a:ext cx="32865" cy="110206"/>
            </a:xfrm>
            <a:custGeom>
              <a:rect b="b" l="l" r="r" t="t"/>
              <a:pathLst>
                <a:path extrusionOk="0" h="11076" w="3303">
                  <a:moveTo>
                    <a:pt x="3302" y="1"/>
                  </a:moveTo>
                  <a:lnTo>
                    <a:pt x="0" y="1902"/>
                  </a:lnTo>
                  <a:lnTo>
                    <a:pt x="0" y="11075"/>
                  </a:lnTo>
                  <a:lnTo>
                    <a:pt x="3302" y="9174"/>
                  </a:lnTo>
                  <a:lnTo>
                    <a:pt x="3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7216284" y="2011929"/>
              <a:ext cx="276481" cy="159329"/>
            </a:xfrm>
            <a:custGeom>
              <a:rect b="b" l="l" r="r" t="t"/>
              <a:pathLst>
                <a:path extrusionOk="0" h="16013" w="27787">
                  <a:moveTo>
                    <a:pt x="13843" y="1"/>
                  </a:moveTo>
                  <a:lnTo>
                    <a:pt x="0" y="7973"/>
                  </a:lnTo>
                  <a:lnTo>
                    <a:pt x="13943" y="16012"/>
                  </a:lnTo>
                  <a:lnTo>
                    <a:pt x="27787" y="8040"/>
                  </a:lnTo>
                  <a:lnTo>
                    <a:pt x="1384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7215617" y="2091583"/>
              <a:ext cx="138414" cy="117500"/>
            </a:xfrm>
            <a:custGeom>
              <a:rect b="b" l="l" r="r" t="t"/>
              <a:pathLst>
                <a:path extrusionOk="0" h="11809" w="13911">
                  <a:moveTo>
                    <a:pt x="0" y="0"/>
                  </a:moveTo>
                  <a:lnTo>
                    <a:pt x="0" y="3837"/>
                  </a:lnTo>
                  <a:lnTo>
                    <a:pt x="13910" y="11809"/>
                  </a:lnTo>
                  <a:lnTo>
                    <a:pt x="13910" y="7973"/>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7354012" y="2091583"/>
              <a:ext cx="138076" cy="117500"/>
            </a:xfrm>
            <a:custGeom>
              <a:rect b="b" l="l" r="r" t="t"/>
              <a:pathLst>
                <a:path extrusionOk="0" h="11809" w="13877">
                  <a:moveTo>
                    <a:pt x="13877" y="0"/>
                  </a:moveTo>
                  <a:lnTo>
                    <a:pt x="0" y="7973"/>
                  </a:lnTo>
                  <a:lnTo>
                    <a:pt x="0" y="11809"/>
                  </a:lnTo>
                  <a:lnTo>
                    <a:pt x="13877" y="3837"/>
                  </a:lnTo>
                  <a:lnTo>
                    <a:pt x="13877"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7315180" y="1855287"/>
              <a:ext cx="78008" cy="45143"/>
            </a:xfrm>
            <a:custGeom>
              <a:rect b="b" l="l" r="r" t="t"/>
              <a:pathLst>
                <a:path extrusionOk="0" h="4537" w="7840">
                  <a:moveTo>
                    <a:pt x="3903" y="0"/>
                  </a:moveTo>
                  <a:lnTo>
                    <a:pt x="1" y="2268"/>
                  </a:lnTo>
                  <a:lnTo>
                    <a:pt x="3903" y="4537"/>
                  </a:lnTo>
                  <a:lnTo>
                    <a:pt x="7839" y="2268"/>
                  </a:lnTo>
                  <a:lnTo>
                    <a:pt x="390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7325796" y="1861585"/>
              <a:ext cx="56436" cy="32537"/>
            </a:xfrm>
            <a:custGeom>
              <a:rect b="b" l="l" r="r" t="t"/>
              <a:pathLst>
                <a:path extrusionOk="0" h="3270" w="5672">
                  <a:moveTo>
                    <a:pt x="2836" y="1"/>
                  </a:moveTo>
                  <a:lnTo>
                    <a:pt x="1" y="1635"/>
                  </a:lnTo>
                  <a:lnTo>
                    <a:pt x="2836" y="3270"/>
                  </a:lnTo>
                  <a:lnTo>
                    <a:pt x="5672" y="1635"/>
                  </a:lnTo>
                  <a:lnTo>
                    <a:pt x="2836" y="1"/>
                  </a:lnTo>
                  <a:close/>
                </a:path>
              </a:pathLst>
            </a:cu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7314851" y="1877852"/>
              <a:ext cx="39173" cy="234999"/>
            </a:xfrm>
            <a:custGeom>
              <a:rect b="b" l="l" r="r" t="t"/>
              <a:pathLst>
                <a:path extrusionOk="0" h="23618" w="3937">
                  <a:moveTo>
                    <a:pt x="0" y="0"/>
                  </a:moveTo>
                  <a:lnTo>
                    <a:pt x="0" y="21382"/>
                  </a:lnTo>
                  <a:lnTo>
                    <a:pt x="3936" y="23617"/>
                  </a:lnTo>
                  <a:lnTo>
                    <a:pt x="3936" y="2235"/>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7354012" y="1877852"/>
              <a:ext cx="38845" cy="234999"/>
            </a:xfrm>
            <a:custGeom>
              <a:rect b="b" l="l" r="r" t="t"/>
              <a:pathLst>
                <a:path extrusionOk="0" h="23618" w="3904">
                  <a:moveTo>
                    <a:pt x="3903" y="0"/>
                  </a:moveTo>
                  <a:lnTo>
                    <a:pt x="0" y="2235"/>
                  </a:lnTo>
                  <a:lnTo>
                    <a:pt x="0" y="23617"/>
                  </a:lnTo>
                  <a:lnTo>
                    <a:pt x="3903" y="21382"/>
                  </a:lnTo>
                  <a:lnTo>
                    <a:pt x="39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325796" y="1617320"/>
              <a:ext cx="28228" cy="276819"/>
            </a:xfrm>
            <a:custGeom>
              <a:rect b="b" l="l" r="r" t="t"/>
              <a:pathLst>
                <a:path extrusionOk="0" h="27821" w="2837">
                  <a:moveTo>
                    <a:pt x="2836" y="1"/>
                  </a:moveTo>
                  <a:lnTo>
                    <a:pt x="1" y="26186"/>
                  </a:lnTo>
                  <a:lnTo>
                    <a:pt x="2836" y="27821"/>
                  </a:lnTo>
                  <a:lnTo>
                    <a:pt x="28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7354012" y="1617320"/>
              <a:ext cx="28218" cy="276819"/>
            </a:xfrm>
            <a:custGeom>
              <a:rect b="b" l="l" r="r" t="t"/>
              <a:pathLst>
                <a:path extrusionOk="0" h="27821" w="2836">
                  <a:moveTo>
                    <a:pt x="0" y="1"/>
                  </a:moveTo>
                  <a:lnTo>
                    <a:pt x="0" y="27821"/>
                  </a:lnTo>
                  <a:lnTo>
                    <a:pt x="2836" y="26186"/>
                  </a:lnTo>
                  <a:lnTo>
                    <a:pt x="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5"/>
          <p:cNvGrpSpPr/>
          <p:nvPr/>
        </p:nvGrpSpPr>
        <p:grpSpPr>
          <a:xfrm flipH="1">
            <a:off x="1017864" y="98962"/>
            <a:ext cx="1494619" cy="4508206"/>
            <a:chOff x="6845236" y="2848204"/>
            <a:chExt cx="428835" cy="1293491"/>
          </a:xfrm>
        </p:grpSpPr>
        <p:grpSp>
          <p:nvGrpSpPr>
            <p:cNvPr id="110" name="Google Shape;110;p15"/>
            <p:cNvGrpSpPr/>
            <p:nvPr/>
          </p:nvGrpSpPr>
          <p:grpSpPr>
            <a:xfrm>
              <a:off x="6845236" y="2848204"/>
              <a:ext cx="428835" cy="1293491"/>
              <a:chOff x="6845236" y="2848204"/>
              <a:chExt cx="428835" cy="1293491"/>
            </a:xfrm>
          </p:grpSpPr>
          <p:sp>
            <p:nvSpPr>
              <p:cNvPr id="111" name="Google Shape;111;p15"/>
              <p:cNvSpPr/>
              <p:nvPr/>
            </p:nvSpPr>
            <p:spPr>
              <a:xfrm>
                <a:off x="6845902" y="2867118"/>
                <a:ext cx="428168" cy="247277"/>
              </a:xfrm>
              <a:custGeom>
                <a:rect b="b" l="l" r="r" t="t"/>
                <a:pathLst>
                  <a:path extrusionOk="0" h="24852" w="43032">
                    <a:moveTo>
                      <a:pt x="21449" y="1"/>
                    </a:moveTo>
                    <a:lnTo>
                      <a:pt x="1" y="12376"/>
                    </a:lnTo>
                    <a:lnTo>
                      <a:pt x="21583" y="24852"/>
                    </a:lnTo>
                    <a:lnTo>
                      <a:pt x="43031" y="12443"/>
                    </a:lnTo>
                    <a:lnTo>
                      <a:pt x="21449" y="1"/>
                    </a:lnTo>
                    <a:close/>
                  </a:path>
                </a:pathLst>
              </a:custGeom>
              <a:solidFill>
                <a:srgbClr val="DB79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6845236" y="2989983"/>
                <a:ext cx="214094" cy="1151713"/>
              </a:xfrm>
              <a:custGeom>
                <a:rect b="b" l="l" r="r" t="t"/>
                <a:pathLst>
                  <a:path extrusionOk="0" h="115750" w="21517">
                    <a:moveTo>
                      <a:pt x="1" y="0"/>
                    </a:moveTo>
                    <a:lnTo>
                      <a:pt x="1" y="103408"/>
                    </a:lnTo>
                    <a:lnTo>
                      <a:pt x="21516" y="115750"/>
                    </a:lnTo>
                    <a:lnTo>
                      <a:pt x="21516" y="12376"/>
                    </a:lnTo>
                    <a:lnTo>
                      <a:pt x="1" y="0"/>
                    </a:lnTo>
                    <a:close/>
                  </a:path>
                </a:pathLst>
              </a:custGeom>
              <a:solidFill>
                <a:srgbClr val="A737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7059304" y="2989983"/>
                <a:ext cx="214084" cy="1151713"/>
              </a:xfrm>
              <a:custGeom>
                <a:rect b="b" l="l" r="r" t="t"/>
                <a:pathLst>
                  <a:path extrusionOk="0" h="115750" w="21516">
                    <a:moveTo>
                      <a:pt x="21516" y="0"/>
                    </a:moveTo>
                    <a:lnTo>
                      <a:pt x="0" y="12376"/>
                    </a:lnTo>
                    <a:lnTo>
                      <a:pt x="0" y="115750"/>
                    </a:lnTo>
                    <a:lnTo>
                      <a:pt x="21516" y="103408"/>
                    </a:lnTo>
                    <a:lnTo>
                      <a:pt x="215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7086515" y="3097515"/>
                <a:ext cx="39840" cy="1028581"/>
              </a:xfrm>
              <a:custGeom>
                <a:rect b="b" l="l" r="r" t="t"/>
                <a:pathLst>
                  <a:path extrusionOk="0" h="103375" w="4004">
                    <a:moveTo>
                      <a:pt x="4003" y="0"/>
                    </a:moveTo>
                    <a:lnTo>
                      <a:pt x="0" y="2302"/>
                    </a:lnTo>
                    <a:lnTo>
                      <a:pt x="0" y="103374"/>
                    </a:lnTo>
                    <a:lnTo>
                      <a:pt x="4003" y="101039"/>
                    </a:lnTo>
                    <a:lnTo>
                      <a:pt x="4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6892037" y="2848204"/>
                <a:ext cx="335225" cy="193836"/>
              </a:xfrm>
              <a:custGeom>
                <a:rect b="b" l="l" r="r" t="t"/>
                <a:pathLst>
                  <a:path extrusionOk="0" h="19481" w="33691">
                    <a:moveTo>
                      <a:pt x="16779" y="0"/>
                    </a:moveTo>
                    <a:lnTo>
                      <a:pt x="0" y="9707"/>
                    </a:lnTo>
                    <a:lnTo>
                      <a:pt x="16879" y="19481"/>
                    </a:lnTo>
                    <a:lnTo>
                      <a:pt x="33691" y="9774"/>
                    </a:lnTo>
                    <a:lnTo>
                      <a:pt x="16779" y="0"/>
                    </a:lnTo>
                    <a:close/>
                  </a:path>
                </a:pathLst>
              </a:custGeom>
              <a:solidFill>
                <a:srgbClr val="DB79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6891370" y="2944515"/>
                <a:ext cx="167618" cy="142394"/>
              </a:xfrm>
              <a:custGeom>
                <a:rect b="b" l="l" r="r" t="t"/>
                <a:pathLst>
                  <a:path extrusionOk="0" h="14311" w="16846">
                    <a:moveTo>
                      <a:pt x="0" y="0"/>
                    </a:moveTo>
                    <a:lnTo>
                      <a:pt x="0" y="4637"/>
                    </a:lnTo>
                    <a:lnTo>
                      <a:pt x="16846" y="14311"/>
                    </a:lnTo>
                    <a:lnTo>
                      <a:pt x="16846" y="9674"/>
                    </a:lnTo>
                    <a:lnTo>
                      <a:pt x="0" y="0"/>
                    </a:lnTo>
                    <a:close/>
                  </a:path>
                </a:pathLst>
              </a:custGeom>
              <a:solidFill>
                <a:srgbClr val="A737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7058966" y="2944515"/>
                <a:ext cx="167628" cy="142394"/>
              </a:xfrm>
              <a:custGeom>
                <a:rect b="b" l="l" r="r" t="t"/>
                <a:pathLst>
                  <a:path extrusionOk="0" h="14311" w="16847">
                    <a:moveTo>
                      <a:pt x="16846" y="0"/>
                    </a:moveTo>
                    <a:lnTo>
                      <a:pt x="1" y="9674"/>
                    </a:lnTo>
                    <a:lnTo>
                      <a:pt x="1" y="14311"/>
                    </a:lnTo>
                    <a:lnTo>
                      <a:pt x="16846" y="4637"/>
                    </a:lnTo>
                    <a:lnTo>
                      <a:pt x="16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5"/>
            <p:cNvGrpSpPr/>
            <p:nvPr/>
          </p:nvGrpSpPr>
          <p:grpSpPr>
            <a:xfrm>
              <a:off x="7146251" y="3028148"/>
              <a:ext cx="99914" cy="1063424"/>
              <a:chOff x="7146251" y="3028148"/>
              <a:chExt cx="99914" cy="1063424"/>
            </a:xfrm>
          </p:grpSpPr>
          <p:sp>
            <p:nvSpPr>
              <p:cNvPr id="119" name="Google Shape;119;p15"/>
              <p:cNvSpPr/>
              <p:nvPr/>
            </p:nvSpPr>
            <p:spPr>
              <a:xfrm>
                <a:off x="7146251" y="3063001"/>
                <a:ext cx="39840" cy="1028571"/>
              </a:xfrm>
              <a:custGeom>
                <a:rect b="b" l="l" r="r" t="t"/>
                <a:pathLst>
                  <a:path extrusionOk="0" h="103374" w="4004">
                    <a:moveTo>
                      <a:pt x="4004" y="0"/>
                    </a:moveTo>
                    <a:lnTo>
                      <a:pt x="1" y="2302"/>
                    </a:lnTo>
                    <a:lnTo>
                      <a:pt x="1" y="103374"/>
                    </a:lnTo>
                    <a:lnTo>
                      <a:pt x="4004" y="101039"/>
                    </a:lnTo>
                    <a:lnTo>
                      <a:pt x="4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206325" y="3028148"/>
                <a:ext cx="39840" cy="1028581"/>
              </a:xfrm>
              <a:custGeom>
                <a:rect b="b" l="l" r="r" t="t"/>
                <a:pathLst>
                  <a:path extrusionOk="0" h="103375" w="4004">
                    <a:moveTo>
                      <a:pt x="4003" y="0"/>
                    </a:moveTo>
                    <a:lnTo>
                      <a:pt x="0" y="2336"/>
                    </a:lnTo>
                    <a:lnTo>
                      <a:pt x="0" y="103374"/>
                    </a:lnTo>
                    <a:lnTo>
                      <a:pt x="4003" y="101073"/>
                    </a:lnTo>
                    <a:lnTo>
                      <a:pt x="4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 name="Google Shape;121;p15"/>
          <p:cNvGrpSpPr/>
          <p:nvPr/>
        </p:nvGrpSpPr>
        <p:grpSpPr>
          <a:xfrm flipH="1">
            <a:off x="2011476" y="1310029"/>
            <a:ext cx="1495763" cy="3876530"/>
            <a:chOff x="6559821" y="3195683"/>
            <a:chExt cx="429163" cy="1112251"/>
          </a:xfrm>
        </p:grpSpPr>
        <p:sp>
          <p:nvSpPr>
            <p:cNvPr id="122" name="Google Shape;122;p15"/>
            <p:cNvSpPr/>
            <p:nvPr/>
          </p:nvSpPr>
          <p:spPr>
            <a:xfrm>
              <a:off x="6559821" y="3622548"/>
              <a:ext cx="215418" cy="203468"/>
            </a:xfrm>
            <a:custGeom>
              <a:rect b="b" l="l" r="r" t="t"/>
              <a:pathLst>
                <a:path extrusionOk="0" h="20449" w="21650">
                  <a:moveTo>
                    <a:pt x="1" y="0"/>
                  </a:moveTo>
                  <a:lnTo>
                    <a:pt x="1" y="7939"/>
                  </a:lnTo>
                  <a:lnTo>
                    <a:pt x="21649" y="20448"/>
                  </a:lnTo>
                  <a:lnTo>
                    <a:pt x="21649" y="12476"/>
                  </a:lnTo>
                  <a:lnTo>
                    <a:pt x="1" y="0"/>
                  </a:lnTo>
                  <a:close/>
                </a:path>
              </a:pathLst>
            </a:custGeom>
            <a:solidFill>
              <a:srgbClr val="D68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6775213" y="3623872"/>
              <a:ext cx="203796" cy="684063"/>
            </a:xfrm>
            <a:custGeom>
              <a:rect b="b" l="l" r="r" t="t"/>
              <a:pathLst>
                <a:path extrusionOk="0" h="68750" w="20482">
                  <a:moveTo>
                    <a:pt x="20482" y="1"/>
                  </a:moveTo>
                  <a:lnTo>
                    <a:pt x="0" y="11776"/>
                  </a:lnTo>
                  <a:lnTo>
                    <a:pt x="0" y="68750"/>
                  </a:lnTo>
                  <a:lnTo>
                    <a:pt x="20482" y="56975"/>
                  </a:lnTo>
                  <a:lnTo>
                    <a:pt x="204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6795788" y="4124679"/>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6795788" y="3727752"/>
              <a:ext cx="166961" cy="134096"/>
            </a:xfrm>
            <a:custGeom>
              <a:rect b="b" l="l" r="r" t="t"/>
              <a:pathLst>
                <a:path extrusionOk="0" h="13477" w="16780">
                  <a:moveTo>
                    <a:pt x="16779" y="0"/>
                  </a:moveTo>
                  <a:lnTo>
                    <a:pt x="1" y="9674"/>
                  </a:lnTo>
                  <a:lnTo>
                    <a:pt x="1" y="13477"/>
                  </a:lnTo>
                  <a:lnTo>
                    <a:pt x="16779" y="3803"/>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6795788" y="3841254"/>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6795788" y="3784503"/>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6795788" y="3898004"/>
              <a:ext cx="166961" cy="134106"/>
            </a:xfrm>
            <a:custGeom>
              <a:rect b="b" l="l" r="r" t="t"/>
              <a:pathLst>
                <a:path extrusionOk="0" h="13478" w="16780">
                  <a:moveTo>
                    <a:pt x="16779" y="1"/>
                  </a:moveTo>
                  <a:lnTo>
                    <a:pt x="1" y="9674"/>
                  </a:lnTo>
                  <a:lnTo>
                    <a:pt x="1" y="13477"/>
                  </a:lnTo>
                  <a:lnTo>
                    <a:pt x="16779" y="3770"/>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6795788" y="3954427"/>
              <a:ext cx="166961" cy="134096"/>
            </a:xfrm>
            <a:custGeom>
              <a:rect b="b" l="l" r="r" t="t"/>
              <a:pathLst>
                <a:path extrusionOk="0" h="13477" w="16780">
                  <a:moveTo>
                    <a:pt x="16779" y="0"/>
                  </a:moveTo>
                  <a:lnTo>
                    <a:pt x="1" y="9707"/>
                  </a:lnTo>
                  <a:lnTo>
                    <a:pt x="1" y="13477"/>
                  </a:lnTo>
                  <a:lnTo>
                    <a:pt x="16779" y="3803"/>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6795788" y="4011177"/>
              <a:ext cx="166961" cy="134096"/>
            </a:xfrm>
            <a:custGeom>
              <a:rect b="b" l="l" r="r" t="t"/>
              <a:pathLst>
                <a:path extrusionOk="0" h="13477" w="16780">
                  <a:moveTo>
                    <a:pt x="16779" y="1"/>
                  </a:moveTo>
                  <a:lnTo>
                    <a:pt x="1" y="9707"/>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6795788" y="4067928"/>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6571103" y="3623872"/>
              <a:ext cx="204134" cy="684063"/>
            </a:xfrm>
            <a:custGeom>
              <a:rect b="b" l="l" r="r" t="t"/>
              <a:pathLst>
                <a:path extrusionOk="0" h="68750" w="20516">
                  <a:moveTo>
                    <a:pt x="1" y="1"/>
                  </a:moveTo>
                  <a:lnTo>
                    <a:pt x="1" y="56975"/>
                  </a:lnTo>
                  <a:lnTo>
                    <a:pt x="20515" y="68750"/>
                  </a:lnTo>
                  <a:lnTo>
                    <a:pt x="20515" y="11776"/>
                  </a:lnTo>
                  <a:lnTo>
                    <a:pt x="1" y="1"/>
                  </a:lnTo>
                  <a:close/>
                </a:path>
              </a:pathLst>
            </a:custGeom>
            <a:solidFill>
              <a:srgbClr val="E2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6559821" y="3499088"/>
              <a:ext cx="429163" cy="247606"/>
            </a:xfrm>
            <a:custGeom>
              <a:rect b="b" l="l" r="r" t="t"/>
              <a:pathLst>
                <a:path extrusionOk="0" h="24885" w="43132">
                  <a:moveTo>
                    <a:pt x="21483" y="0"/>
                  </a:moveTo>
                  <a:lnTo>
                    <a:pt x="1" y="12409"/>
                  </a:lnTo>
                  <a:lnTo>
                    <a:pt x="21649" y="24885"/>
                  </a:lnTo>
                  <a:lnTo>
                    <a:pt x="43131" y="12476"/>
                  </a:lnTo>
                  <a:lnTo>
                    <a:pt x="21483"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6598653" y="3195683"/>
              <a:ext cx="352817" cy="203796"/>
            </a:xfrm>
            <a:custGeom>
              <a:rect b="b" l="l" r="r" t="t"/>
              <a:pathLst>
                <a:path extrusionOk="0" h="20482" w="35459">
                  <a:moveTo>
                    <a:pt x="17680" y="0"/>
                  </a:moveTo>
                  <a:lnTo>
                    <a:pt x="0" y="10207"/>
                  </a:lnTo>
                  <a:lnTo>
                    <a:pt x="17780" y="20482"/>
                  </a:lnTo>
                  <a:lnTo>
                    <a:pt x="35459" y="10274"/>
                  </a:lnTo>
                  <a:lnTo>
                    <a:pt x="17680"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6597986" y="3296968"/>
              <a:ext cx="176583" cy="427173"/>
            </a:xfrm>
            <a:custGeom>
              <a:rect b="b" l="l" r="r" t="t"/>
              <a:pathLst>
                <a:path extrusionOk="0" h="42932" w="17747">
                  <a:moveTo>
                    <a:pt x="1" y="1"/>
                  </a:moveTo>
                  <a:lnTo>
                    <a:pt x="1" y="32724"/>
                  </a:lnTo>
                  <a:lnTo>
                    <a:pt x="17747" y="42932"/>
                  </a:lnTo>
                  <a:lnTo>
                    <a:pt x="17747" y="10175"/>
                  </a:lnTo>
                  <a:lnTo>
                    <a:pt x="1" y="1"/>
                  </a:lnTo>
                  <a:close/>
                </a:path>
              </a:pathLst>
            </a:custGeom>
            <a:solidFill>
              <a:srgbClr val="E2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6669671" y="3357042"/>
              <a:ext cx="32875" cy="325604"/>
            </a:xfrm>
            <a:custGeom>
              <a:rect b="b" l="l" r="r" t="t"/>
              <a:pathLst>
                <a:path extrusionOk="0" h="32724" w="3304">
                  <a:moveTo>
                    <a:pt x="1" y="0"/>
                  </a:moveTo>
                  <a:lnTo>
                    <a:pt x="1" y="30789"/>
                  </a:lnTo>
                  <a:lnTo>
                    <a:pt x="3303" y="32724"/>
                  </a:lnTo>
                  <a:lnTo>
                    <a:pt x="3303" y="1902"/>
                  </a:lnTo>
                  <a:lnTo>
                    <a:pt x="1"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6774546" y="3296968"/>
              <a:ext cx="176254" cy="427173"/>
            </a:xfrm>
            <a:custGeom>
              <a:rect b="b" l="l" r="r" t="t"/>
              <a:pathLst>
                <a:path extrusionOk="0" h="42932" w="17714">
                  <a:moveTo>
                    <a:pt x="17713" y="1"/>
                  </a:moveTo>
                  <a:lnTo>
                    <a:pt x="1" y="10175"/>
                  </a:lnTo>
                  <a:lnTo>
                    <a:pt x="1" y="42932"/>
                  </a:lnTo>
                  <a:lnTo>
                    <a:pt x="17713" y="32724"/>
                  </a:lnTo>
                  <a:lnTo>
                    <a:pt x="17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6846231" y="3357042"/>
              <a:ext cx="32875" cy="325604"/>
            </a:xfrm>
            <a:custGeom>
              <a:rect b="b" l="l" r="r" t="t"/>
              <a:pathLst>
                <a:path extrusionOk="0" h="32724" w="3304">
                  <a:moveTo>
                    <a:pt x="3303" y="0"/>
                  </a:moveTo>
                  <a:lnTo>
                    <a:pt x="1" y="1902"/>
                  </a:lnTo>
                  <a:lnTo>
                    <a:pt x="1" y="32724"/>
                  </a:lnTo>
                  <a:lnTo>
                    <a:pt x="3303" y="30789"/>
                  </a:lnTo>
                  <a:lnTo>
                    <a:pt x="3303"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5"/>
          <p:cNvGrpSpPr/>
          <p:nvPr/>
        </p:nvGrpSpPr>
        <p:grpSpPr>
          <a:xfrm flipH="1">
            <a:off x="2981959" y="2424148"/>
            <a:ext cx="1495729" cy="3323473"/>
            <a:chOff x="6281380" y="3515345"/>
            <a:chExt cx="429153" cy="953569"/>
          </a:xfrm>
        </p:grpSpPr>
        <p:sp>
          <p:nvSpPr>
            <p:cNvPr id="140" name="Google Shape;140;p15"/>
            <p:cNvSpPr/>
            <p:nvPr/>
          </p:nvSpPr>
          <p:spPr>
            <a:xfrm>
              <a:off x="6496434" y="3647770"/>
              <a:ext cx="199816" cy="821144"/>
            </a:xfrm>
            <a:custGeom>
              <a:rect b="b" l="l" r="r" t="t"/>
              <a:pathLst>
                <a:path extrusionOk="0" h="82527" w="20082">
                  <a:moveTo>
                    <a:pt x="20081" y="0"/>
                  </a:moveTo>
                  <a:lnTo>
                    <a:pt x="0" y="11609"/>
                  </a:lnTo>
                  <a:lnTo>
                    <a:pt x="0" y="82526"/>
                  </a:lnTo>
                  <a:lnTo>
                    <a:pt x="20081" y="70918"/>
                  </a:lnTo>
                  <a:lnTo>
                    <a:pt x="200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6296643" y="3647770"/>
              <a:ext cx="199816" cy="821144"/>
            </a:xfrm>
            <a:custGeom>
              <a:rect b="b" l="l" r="r" t="t"/>
              <a:pathLst>
                <a:path extrusionOk="0" h="82527" w="20082">
                  <a:moveTo>
                    <a:pt x="0" y="0"/>
                  </a:moveTo>
                  <a:lnTo>
                    <a:pt x="0" y="70918"/>
                  </a:lnTo>
                  <a:lnTo>
                    <a:pt x="20081" y="82526"/>
                  </a:lnTo>
                  <a:lnTo>
                    <a:pt x="20081" y="11609"/>
                  </a:lnTo>
                  <a:lnTo>
                    <a:pt x="0" y="0"/>
                  </a:lnTo>
                  <a:close/>
                </a:path>
              </a:pathLst>
            </a:custGeom>
            <a:solidFill>
              <a:srgbClr val="C97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6496434" y="3646061"/>
              <a:ext cx="214084" cy="141071"/>
            </a:xfrm>
            <a:custGeom>
              <a:rect b="b" l="l" r="r" t="t"/>
              <a:pathLst>
                <a:path extrusionOk="0" h="14178" w="21516">
                  <a:moveTo>
                    <a:pt x="21516" y="0"/>
                  </a:moveTo>
                  <a:lnTo>
                    <a:pt x="0" y="12409"/>
                  </a:lnTo>
                  <a:lnTo>
                    <a:pt x="0" y="14177"/>
                  </a:lnTo>
                  <a:lnTo>
                    <a:pt x="21516" y="1768"/>
                  </a:lnTo>
                  <a:lnTo>
                    <a:pt x="21516"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6496434" y="3791477"/>
              <a:ext cx="73023" cy="95261"/>
            </a:xfrm>
            <a:custGeom>
              <a:rect b="b" l="l" r="r" t="t"/>
              <a:pathLst>
                <a:path extrusionOk="0" h="9574" w="7339">
                  <a:moveTo>
                    <a:pt x="7339" y="0"/>
                  </a:moveTo>
                  <a:lnTo>
                    <a:pt x="0" y="4236"/>
                  </a:lnTo>
                  <a:lnTo>
                    <a:pt x="0" y="9574"/>
                  </a:lnTo>
                  <a:lnTo>
                    <a:pt x="7339" y="5337"/>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6496434" y="3862167"/>
              <a:ext cx="73023" cy="94933"/>
            </a:xfrm>
            <a:custGeom>
              <a:rect b="b" l="l" r="r" t="t"/>
              <a:pathLst>
                <a:path extrusionOk="0" h="9541" w="7339">
                  <a:moveTo>
                    <a:pt x="7339" y="0"/>
                  </a:moveTo>
                  <a:lnTo>
                    <a:pt x="0" y="4237"/>
                  </a:lnTo>
                  <a:lnTo>
                    <a:pt x="0" y="9540"/>
                  </a:lnTo>
                  <a:lnTo>
                    <a:pt x="7339" y="5304"/>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6496434" y="3932518"/>
              <a:ext cx="73023" cy="95271"/>
            </a:xfrm>
            <a:custGeom>
              <a:rect b="b" l="l" r="r" t="t"/>
              <a:pathLst>
                <a:path extrusionOk="0" h="9575" w="7339">
                  <a:moveTo>
                    <a:pt x="7339" y="1"/>
                  </a:moveTo>
                  <a:lnTo>
                    <a:pt x="0" y="4271"/>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6496434" y="4003208"/>
              <a:ext cx="73023" cy="94943"/>
            </a:xfrm>
            <a:custGeom>
              <a:rect b="b" l="l" r="r" t="t"/>
              <a:pathLst>
                <a:path extrusionOk="0" h="9542" w="7339">
                  <a:moveTo>
                    <a:pt x="7339" y="1"/>
                  </a:moveTo>
                  <a:lnTo>
                    <a:pt x="0" y="4237"/>
                  </a:lnTo>
                  <a:lnTo>
                    <a:pt x="0" y="9541"/>
                  </a:lnTo>
                  <a:lnTo>
                    <a:pt x="7339" y="5305"/>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6496434" y="4073908"/>
              <a:ext cx="73023" cy="94933"/>
            </a:xfrm>
            <a:custGeom>
              <a:rect b="b" l="l" r="r" t="t"/>
              <a:pathLst>
                <a:path extrusionOk="0" h="9541" w="7339">
                  <a:moveTo>
                    <a:pt x="7339" y="0"/>
                  </a:moveTo>
                  <a:lnTo>
                    <a:pt x="0" y="4236"/>
                  </a:lnTo>
                  <a:lnTo>
                    <a:pt x="0" y="9540"/>
                  </a:lnTo>
                  <a:lnTo>
                    <a:pt x="7339" y="5304"/>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6496434" y="4144259"/>
              <a:ext cx="73023" cy="95271"/>
            </a:xfrm>
            <a:custGeom>
              <a:rect b="b" l="l" r="r" t="t"/>
              <a:pathLst>
                <a:path extrusionOk="0" h="9575" w="7339">
                  <a:moveTo>
                    <a:pt x="7339" y="1"/>
                  </a:moveTo>
                  <a:lnTo>
                    <a:pt x="0" y="4237"/>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6496434" y="4214949"/>
              <a:ext cx="73023" cy="94933"/>
            </a:xfrm>
            <a:custGeom>
              <a:rect b="b" l="l" r="r" t="t"/>
              <a:pathLst>
                <a:path extrusionOk="0" h="9541" w="7339">
                  <a:moveTo>
                    <a:pt x="7339" y="1"/>
                  </a:moveTo>
                  <a:lnTo>
                    <a:pt x="0" y="4237"/>
                  </a:lnTo>
                  <a:lnTo>
                    <a:pt x="0" y="9541"/>
                  </a:lnTo>
                  <a:lnTo>
                    <a:pt x="7339" y="5305"/>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6496434" y="4285310"/>
              <a:ext cx="73023" cy="95271"/>
            </a:xfrm>
            <a:custGeom>
              <a:rect b="b" l="l" r="r" t="t"/>
              <a:pathLst>
                <a:path extrusionOk="0" h="9575" w="7339">
                  <a:moveTo>
                    <a:pt x="7339" y="1"/>
                  </a:moveTo>
                  <a:lnTo>
                    <a:pt x="0" y="4237"/>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6581062" y="3767241"/>
              <a:ext cx="30875" cy="70715"/>
            </a:xfrm>
            <a:custGeom>
              <a:rect b="b" l="l" r="r" t="t"/>
              <a:pathLst>
                <a:path extrusionOk="0" h="7107"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6623208" y="3742686"/>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6665691" y="3718460"/>
              <a:ext cx="30546" cy="70376"/>
            </a:xfrm>
            <a:custGeom>
              <a:rect b="b" l="l" r="r" t="t"/>
              <a:pathLst>
                <a:path extrusionOk="0" h="7073" w="3070">
                  <a:moveTo>
                    <a:pt x="3069" y="0"/>
                  </a:moveTo>
                  <a:lnTo>
                    <a:pt x="1" y="1768"/>
                  </a:lnTo>
                  <a:lnTo>
                    <a:pt x="1" y="7072"/>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6581062" y="3837602"/>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6623208" y="3813376"/>
              <a:ext cx="30875" cy="70705"/>
            </a:xfrm>
            <a:custGeom>
              <a:rect b="b" l="l" r="r" t="t"/>
              <a:pathLst>
                <a:path extrusionOk="0" h="7106" w="3103">
                  <a:moveTo>
                    <a:pt x="3103" y="1"/>
                  </a:moveTo>
                  <a:lnTo>
                    <a:pt x="1" y="1769"/>
                  </a:lnTo>
                  <a:lnTo>
                    <a:pt x="1" y="7106"/>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6665691" y="3788821"/>
              <a:ext cx="30546" cy="70705"/>
            </a:xfrm>
            <a:custGeom>
              <a:rect b="b" l="l" r="r" t="t"/>
              <a:pathLst>
                <a:path extrusionOk="0" h="7106" w="3070">
                  <a:moveTo>
                    <a:pt x="3069" y="0"/>
                  </a:moveTo>
                  <a:lnTo>
                    <a:pt x="1" y="1801"/>
                  </a:lnTo>
                  <a:lnTo>
                    <a:pt x="1" y="7105"/>
                  </a:lnTo>
                  <a:lnTo>
                    <a:pt x="3069" y="5337"/>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6581062" y="3908292"/>
              <a:ext cx="30875" cy="70705"/>
            </a:xfrm>
            <a:custGeom>
              <a:rect b="b" l="l" r="r" t="t"/>
              <a:pathLst>
                <a:path extrusionOk="0" h="7106"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6623208" y="3883737"/>
              <a:ext cx="30875" cy="70705"/>
            </a:xfrm>
            <a:custGeom>
              <a:rect b="b" l="l" r="r" t="t"/>
              <a:pathLst>
                <a:path extrusionOk="0" h="7106" w="3103">
                  <a:moveTo>
                    <a:pt x="3103" y="0"/>
                  </a:moveTo>
                  <a:lnTo>
                    <a:pt x="1" y="1802"/>
                  </a:lnTo>
                  <a:lnTo>
                    <a:pt x="1" y="7105"/>
                  </a:lnTo>
                  <a:lnTo>
                    <a:pt x="3103" y="5338"/>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6665691" y="3859511"/>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6581062" y="3978653"/>
              <a:ext cx="30875" cy="71033"/>
            </a:xfrm>
            <a:custGeom>
              <a:rect b="b" l="l" r="r" t="t"/>
              <a:pathLst>
                <a:path extrusionOk="0" h="7139" w="3103">
                  <a:moveTo>
                    <a:pt x="3103" y="1"/>
                  </a:moveTo>
                  <a:lnTo>
                    <a:pt x="1" y="1802"/>
                  </a:lnTo>
                  <a:lnTo>
                    <a:pt x="1" y="7139"/>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6623208" y="3954427"/>
              <a:ext cx="30875" cy="70705"/>
            </a:xfrm>
            <a:custGeom>
              <a:rect b="b" l="l" r="r" t="t"/>
              <a:pathLst>
                <a:path extrusionOk="0" h="7106" w="3103">
                  <a:moveTo>
                    <a:pt x="3103" y="0"/>
                  </a:moveTo>
                  <a:lnTo>
                    <a:pt x="1" y="1768"/>
                  </a:lnTo>
                  <a:lnTo>
                    <a:pt x="1" y="7106"/>
                  </a:lnTo>
                  <a:lnTo>
                    <a:pt x="3103" y="5304"/>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6665691" y="3929872"/>
              <a:ext cx="30546" cy="70705"/>
            </a:xfrm>
            <a:custGeom>
              <a:rect b="b" l="l" r="r" t="t"/>
              <a:pathLst>
                <a:path extrusionOk="0" h="7106" w="3070">
                  <a:moveTo>
                    <a:pt x="3069" y="0"/>
                  </a:moveTo>
                  <a:lnTo>
                    <a:pt x="1" y="1801"/>
                  </a:lnTo>
                  <a:lnTo>
                    <a:pt x="1" y="7105"/>
                  </a:lnTo>
                  <a:lnTo>
                    <a:pt x="3069" y="5337"/>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6581062" y="4049343"/>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6623208" y="4025116"/>
              <a:ext cx="30875" cy="70376"/>
            </a:xfrm>
            <a:custGeom>
              <a:rect b="b" l="l" r="r" t="t"/>
              <a:pathLst>
                <a:path extrusionOk="0" h="7073" w="3103">
                  <a:moveTo>
                    <a:pt x="3103" y="1"/>
                  </a:moveTo>
                  <a:lnTo>
                    <a:pt x="1" y="1768"/>
                  </a:lnTo>
                  <a:lnTo>
                    <a:pt x="1" y="7072"/>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6665691" y="4000562"/>
              <a:ext cx="30546" cy="70705"/>
            </a:xfrm>
            <a:custGeom>
              <a:rect b="b" l="l" r="r" t="t"/>
              <a:pathLst>
                <a:path extrusionOk="0" h="7106" w="3070">
                  <a:moveTo>
                    <a:pt x="3069" y="0"/>
                  </a:moveTo>
                  <a:lnTo>
                    <a:pt x="1" y="1801"/>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6581062" y="4120033"/>
              <a:ext cx="30875" cy="70705"/>
            </a:xfrm>
            <a:custGeom>
              <a:rect b="b" l="l" r="r" t="t"/>
              <a:pathLst>
                <a:path extrusionOk="0" h="7106"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6623208" y="4095478"/>
              <a:ext cx="30875" cy="70705"/>
            </a:xfrm>
            <a:custGeom>
              <a:rect b="b" l="l" r="r" t="t"/>
              <a:pathLst>
                <a:path extrusionOk="0" h="7106" w="3103">
                  <a:moveTo>
                    <a:pt x="3103" y="0"/>
                  </a:moveTo>
                  <a:lnTo>
                    <a:pt x="1" y="1802"/>
                  </a:lnTo>
                  <a:lnTo>
                    <a:pt x="1" y="7105"/>
                  </a:lnTo>
                  <a:lnTo>
                    <a:pt x="3103" y="5337"/>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6665691" y="4071251"/>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6581062" y="4190394"/>
              <a:ext cx="30875" cy="70705"/>
            </a:xfrm>
            <a:custGeom>
              <a:rect b="b" l="l" r="r" t="t"/>
              <a:pathLst>
                <a:path extrusionOk="0" h="7106" w="3103">
                  <a:moveTo>
                    <a:pt x="3103" y="0"/>
                  </a:moveTo>
                  <a:lnTo>
                    <a:pt x="1" y="1802"/>
                  </a:lnTo>
                  <a:lnTo>
                    <a:pt x="1" y="7106"/>
                  </a:lnTo>
                  <a:lnTo>
                    <a:pt x="3103" y="5338"/>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6623208" y="4166167"/>
              <a:ext cx="30875" cy="70705"/>
            </a:xfrm>
            <a:custGeom>
              <a:rect b="b" l="l" r="r" t="t"/>
              <a:pathLst>
                <a:path extrusionOk="0" h="7106" w="3103">
                  <a:moveTo>
                    <a:pt x="3103" y="0"/>
                  </a:moveTo>
                  <a:lnTo>
                    <a:pt x="1" y="1768"/>
                  </a:lnTo>
                  <a:lnTo>
                    <a:pt x="1" y="7105"/>
                  </a:lnTo>
                  <a:lnTo>
                    <a:pt x="3103" y="5304"/>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6665691" y="4141603"/>
              <a:ext cx="30546" cy="70705"/>
            </a:xfrm>
            <a:custGeom>
              <a:rect b="b" l="l" r="r" t="t"/>
              <a:pathLst>
                <a:path extrusionOk="0" h="7106" w="3070">
                  <a:moveTo>
                    <a:pt x="3069" y="1"/>
                  </a:moveTo>
                  <a:lnTo>
                    <a:pt x="1" y="1802"/>
                  </a:lnTo>
                  <a:lnTo>
                    <a:pt x="1" y="7106"/>
                  </a:lnTo>
                  <a:lnTo>
                    <a:pt x="3069" y="5338"/>
                  </a:lnTo>
                  <a:lnTo>
                    <a:pt x="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6581062" y="4261084"/>
              <a:ext cx="30875" cy="70705"/>
            </a:xfrm>
            <a:custGeom>
              <a:rect b="b" l="l" r="r" t="t"/>
              <a:pathLst>
                <a:path extrusionOk="0" h="7106" w="3103">
                  <a:moveTo>
                    <a:pt x="3103" y="1"/>
                  </a:moveTo>
                  <a:lnTo>
                    <a:pt x="1" y="1768"/>
                  </a:lnTo>
                  <a:lnTo>
                    <a:pt x="1" y="7106"/>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6623208" y="4236529"/>
              <a:ext cx="30875" cy="70705"/>
            </a:xfrm>
            <a:custGeom>
              <a:rect b="b" l="l" r="r" t="t"/>
              <a:pathLst>
                <a:path extrusionOk="0" h="7106" w="3103">
                  <a:moveTo>
                    <a:pt x="3103" y="0"/>
                  </a:moveTo>
                  <a:lnTo>
                    <a:pt x="1" y="1801"/>
                  </a:lnTo>
                  <a:lnTo>
                    <a:pt x="1" y="7105"/>
                  </a:lnTo>
                  <a:lnTo>
                    <a:pt x="3103" y="5337"/>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665691" y="4212302"/>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6281380" y="3532935"/>
              <a:ext cx="429153" cy="247944"/>
            </a:xfrm>
            <a:custGeom>
              <a:rect b="b" l="l" r="r" t="t"/>
              <a:pathLst>
                <a:path extrusionOk="0" h="24919" w="43131">
                  <a:moveTo>
                    <a:pt x="21482" y="1"/>
                  </a:moveTo>
                  <a:lnTo>
                    <a:pt x="0" y="12410"/>
                  </a:lnTo>
                  <a:lnTo>
                    <a:pt x="21615" y="24919"/>
                  </a:lnTo>
                  <a:lnTo>
                    <a:pt x="43131" y="12510"/>
                  </a:lnTo>
                  <a:lnTo>
                    <a:pt x="21482" y="1"/>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6281380" y="3515345"/>
              <a:ext cx="429153" cy="247616"/>
            </a:xfrm>
            <a:custGeom>
              <a:rect b="b" l="l" r="r" t="t"/>
              <a:pathLst>
                <a:path extrusionOk="0" h="24886" w="43131">
                  <a:moveTo>
                    <a:pt x="21482" y="1"/>
                  </a:moveTo>
                  <a:lnTo>
                    <a:pt x="0" y="12410"/>
                  </a:lnTo>
                  <a:lnTo>
                    <a:pt x="21615" y="24885"/>
                  </a:lnTo>
                  <a:lnTo>
                    <a:pt x="43131" y="12476"/>
                  </a:lnTo>
                  <a:lnTo>
                    <a:pt x="21482" y="1"/>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6316889" y="3535930"/>
              <a:ext cx="358130" cy="206781"/>
            </a:xfrm>
            <a:custGeom>
              <a:rect b="b" l="l" r="r" t="t"/>
              <a:pathLst>
                <a:path extrusionOk="0" h="20782" w="35993">
                  <a:moveTo>
                    <a:pt x="17913" y="0"/>
                  </a:moveTo>
                  <a:lnTo>
                    <a:pt x="0" y="10341"/>
                  </a:lnTo>
                  <a:lnTo>
                    <a:pt x="18046" y="20782"/>
                  </a:lnTo>
                  <a:lnTo>
                    <a:pt x="35993" y="10407"/>
                  </a:lnTo>
                  <a:lnTo>
                    <a:pt x="17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6281380" y="3638806"/>
              <a:ext cx="215079" cy="142066"/>
            </a:xfrm>
            <a:custGeom>
              <a:rect b="b" l="l" r="r" t="t"/>
              <a:pathLst>
                <a:path extrusionOk="0" h="14278" w="21616">
                  <a:moveTo>
                    <a:pt x="0" y="1"/>
                  </a:moveTo>
                  <a:lnTo>
                    <a:pt x="0" y="1769"/>
                  </a:lnTo>
                  <a:lnTo>
                    <a:pt x="21615" y="14278"/>
                  </a:lnTo>
                  <a:lnTo>
                    <a:pt x="21615" y="12476"/>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6496434" y="3639472"/>
              <a:ext cx="214084" cy="141399"/>
            </a:xfrm>
            <a:custGeom>
              <a:rect b="b" l="l" r="r" t="t"/>
              <a:pathLst>
                <a:path extrusionOk="0" h="14211" w="21516">
                  <a:moveTo>
                    <a:pt x="21516" y="0"/>
                  </a:moveTo>
                  <a:lnTo>
                    <a:pt x="0" y="12409"/>
                  </a:lnTo>
                  <a:lnTo>
                    <a:pt x="0" y="14211"/>
                  </a:lnTo>
                  <a:lnTo>
                    <a:pt x="21516" y="1802"/>
                  </a:lnTo>
                  <a:lnTo>
                    <a:pt x="215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6342439" y="3594332"/>
              <a:ext cx="153678" cy="140743"/>
            </a:xfrm>
            <a:custGeom>
              <a:rect b="b" l="l" r="r" t="t"/>
              <a:pathLst>
                <a:path extrusionOk="0" h="14145" w="15445">
                  <a:moveTo>
                    <a:pt x="1" y="1"/>
                  </a:moveTo>
                  <a:lnTo>
                    <a:pt x="1" y="5238"/>
                  </a:lnTo>
                  <a:lnTo>
                    <a:pt x="15445" y="14144"/>
                  </a:lnTo>
                  <a:lnTo>
                    <a:pt x="15445" y="8907"/>
                  </a:lnTo>
                  <a:lnTo>
                    <a:pt x="1" y="1"/>
                  </a:lnTo>
                  <a:close/>
                </a:path>
              </a:pathLst>
            </a:custGeom>
            <a:solidFill>
              <a:srgbClr val="F4C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6342439" y="3594332"/>
              <a:ext cx="153678" cy="140743"/>
            </a:xfrm>
            <a:custGeom>
              <a:rect b="b" l="l" r="r" t="t"/>
              <a:pathLst>
                <a:path extrusionOk="0" h="14145" w="15445">
                  <a:moveTo>
                    <a:pt x="1" y="1"/>
                  </a:moveTo>
                  <a:lnTo>
                    <a:pt x="1" y="5238"/>
                  </a:lnTo>
                  <a:lnTo>
                    <a:pt x="15445" y="14144"/>
                  </a:lnTo>
                  <a:lnTo>
                    <a:pt x="15445" y="8907"/>
                  </a:lnTo>
                  <a:lnTo>
                    <a:pt x="1" y="1"/>
                  </a:lnTo>
                  <a:close/>
                </a:path>
              </a:pathLst>
            </a:custGeom>
            <a:solidFill>
              <a:srgbClr val="C97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6342777" y="3563808"/>
              <a:ext cx="306679" cy="118823"/>
            </a:xfrm>
            <a:custGeom>
              <a:rect b="b" l="l" r="r" t="t"/>
              <a:pathLst>
                <a:path extrusionOk="0" h="11942" w="30822">
                  <a:moveTo>
                    <a:pt x="15344" y="0"/>
                  </a:moveTo>
                  <a:lnTo>
                    <a:pt x="0" y="3036"/>
                  </a:lnTo>
                  <a:lnTo>
                    <a:pt x="15444" y="11942"/>
                  </a:lnTo>
                  <a:lnTo>
                    <a:pt x="30822" y="8906"/>
                  </a:lnTo>
                  <a:lnTo>
                    <a:pt x="15344" y="0"/>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6495439" y="3647151"/>
              <a:ext cx="154006" cy="88635"/>
            </a:xfrm>
            <a:custGeom>
              <a:rect b="b" l="l" r="r" t="t"/>
              <a:pathLst>
                <a:path extrusionOk="0" h="8908" w="15478">
                  <a:moveTo>
                    <a:pt x="15478" y="1"/>
                  </a:moveTo>
                  <a:lnTo>
                    <a:pt x="13966" y="871"/>
                  </a:lnTo>
                  <a:lnTo>
                    <a:pt x="13966" y="871"/>
                  </a:lnTo>
                  <a:lnTo>
                    <a:pt x="15478" y="568"/>
                  </a:lnTo>
                  <a:lnTo>
                    <a:pt x="15478" y="1"/>
                  </a:lnTo>
                  <a:close/>
                  <a:moveTo>
                    <a:pt x="13966" y="871"/>
                  </a:moveTo>
                  <a:lnTo>
                    <a:pt x="0" y="3670"/>
                  </a:lnTo>
                  <a:lnTo>
                    <a:pt x="0" y="8907"/>
                  </a:lnTo>
                  <a:lnTo>
                    <a:pt x="13966" y="87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5"/>
          <p:cNvGrpSpPr/>
          <p:nvPr/>
        </p:nvGrpSpPr>
        <p:grpSpPr>
          <a:xfrm flipH="1">
            <a:off x="4011426" y="3564684"/>
            <a:ext cx="1495729" cy="2777424"/>
            <a:chOff x="5986006" y="3842587"/>
            <a:chExt cx="429153" cy="796897"/>
          </a:xfrm>
        </p:grpSpPr>
        <p:sp>
          <p:nvSpPr>
            <p:cNvPr id="185" name="Google Shape;185;p15"/>
            <p:cNvSpPr/>
            <p:nvPr/>
          </p:nvSpPr>
          <p:spPr>
            <a:xfrm>
              <a:off x="6296643" y="3929872"/>
              <a:ext cx="73023" cy="95261"/>
            </a:xfrm>
            <a:custGeom>
              <a:rect b="b" l="l" r="r" t="t"/>
              <a:pathLst>
                <a:path extrusionOk="0" h="9574" w="7339">
                  <a:moveTo>
                    <a:pt x="0" y="0"/>
                  </a:moveTo>
                  <a:lnTo>
                    <a:pt x="0" y="5337"/>
                  </a:lnTo>
                  <a:lnTo>
                    <a:pt x="7339" y="9574"/>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6296643" y="3929872"/>
              <a:ext cx="73023" cy="45810"/>
            </a:xfrm>
            <a:custGeom>
              <a:rect b="b" l="l" r="r" t="t"/>
              <a:pathLst>
                <a:path extrusionOk="0" h="4604" w="7339">
                  <a:moveTo>
                    <a:pt x="0" y="0"/>
                  </a:moveTo>
                  <a:lnTo>
                    <a:pt x="0" y="367"/>
                  </a:lnTo>
                  <a:lnTo>
                    <a:pt x="301" y="534"/>
                  </a:lnTo>
                  <a:lnTo>
                    <a:pt x="7339" y="4603"/>
                  </a:lnTo>
                  <a:lnTo>
                    <a:pt x="7339" y="4236"/>
                  </a:lnTo>
                  <a:lnTo>
                    <a:pt x="301" y="200"/>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6296643" y="4000562"/>
              <a:ext cx="73023" cy="94933"/>
            </a:xfrm>
            <a:custGeom>
              <a:rect b="b" l="l" r="r" t="t"/>
              <a:pathLst>
                <a:path extrusionOk="0" h="9541" w="7339">
                  <a:moveTo>
                    <a:pt x="0" y="0"/>
                  </a:moveTo>
                  <a:lnTo>
                    <a:pt x="0" y="5304"/>
                  </a:lnTo>
                  <a:lnTo>
                    <a:pt x="7339" y="9540"/>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6296643" y="4000562"/>
              <a:ext cx="73023" cy="45810"/>
            </a:xfrm>
            <a:custGeom>
              <a:rect b="b" l="l" r="r" t="t"/>
              <a:pathLst>
                <a:path extrusionOk="0" h="4604" w="7339">
                  <a:moveTo>
                    <a:pt x="0" y="0"/>
                  </a:moveTo>
                  <a:lnTo>
                    <a:pt x="0" y="367"/>
                  </a:lnTo>
                  <a:lnTo>
                    <a:pt x="301" y="534"/>
                  </a:lnTo>
                  <a:lnTo>
                    <a:pt x="7339" y="4603"/>
                  </a:lnTo>
                  <a:lnTo>
                    <a:pt x="7339" y="4236"/>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6296643" y="4071251"/>
              <a:ext cx="73023" cy="94933"/>
            </a:xfrm>
            <a:custGeom>
              <a:rect b="b" l="l" r="r" t="t"/>
              <a:pathLst>
                <a:path extrusionOk="0" h="9541" w="7339">
                  <a:moveTo>
                    <a:pt x="0" y="0"/>
                  </a:moveTo>
                  <a:lnTo>
                    <a:pt x="0" y="5304"/>
                  </a:lnTo>
                  <a:lnTo>
                    <a:pt x="7339" y="9540"/>
                  </a:lnTo>
                  <a:lnTo>
                    <a:pt x="7339" y="423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6296643" y="4071251"/>
              <a:ext cx="73023" cy="45481"/>
            </a:xfrm>
            <a:custGeom>
              <a:rect b="b" l="l" r="r" t="t"/>
              <a:pathLst>
                <a:path extrusionOk="0" h="4571" w="7339">
                  <a:moveTo>
                    <a:pt x="0" y="0"/>
                  </a:moveTo>
                  <a:lnTo>
                    <a:pt x="0" y="334"/>
                  </a:lnTo>
                  <a:lnTo>
                    <a:pt x="301" y="534"/>
                  </a:lnTo>
                  <a:lnTo>
                    <a:pt x="7339" y="4570"/>
                  </a:lnTo>
                  <a:lnTo>
                    <a:pt x="7339" y="4237"/>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96643" y="4141603"/>
              <a:ext cx="73023" cy="95271"/>
            </a:xfrm>
            <a:custGeom>
              <a:rect b="b" l="l" r="r" t="t"/>
              <a:pathLst>
                <a:path extrusionOk="0" h="9575" w="7339">
                  <a:moveTo>
                    <a:pt x="0" y="1"/>
                  </a:moveTo>
                  <a:lnTo>
                    <a:pt x="0" y="5338"/>
                  </a:lnTo>
                  <a:lnTo>
                    <a:pt x="7339" y="9574"/>
                  </a:lnTo>
                  <a:lnTo>
                    <a:pt x="7339" y="4237"/>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296643" y="4141603"/>
              <a:ext cx="73023" cy="45820"/>
            </a:xfrm>
            <a:custGeom>
              <a:rect b="b" l="l" r="r" t="t"/>
              <a:pathLst>
                <a:path extrusionOk="0" h="4605" w="7339">
                  <a:moveTo>
                    <a:pt x="0" y="1"/>
                  </a:moveTo>
                  <a:lnTo>
                    <a:pt x="0" y="368"/>
                  </a:lnTo>
                  <a:lnTo>
                    <a:pt x="301" y="535"/>
                  </a:lnTo>
                  <a:lnTo>
                    <a:pt x="7339" y="4604"/>
                  </a:lnTo>
                  <a:lnTo>
                    <a:pt x="7339" y="4237"/>
                  </a:lnTo>
                  <a:lnTo>
                    <a:pt x="301" y="201"/>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296643" y="4212302"/>
              <a:ext cx="73023" cy="94933"/>
            </a:xfrm>
            <a:custGeom>
              <a:rect b="b" l="l" r="r" t="t"/>
              <a:pathLst>
                <a:path extrusionOk="0" h="9541" w="7339">
                  <a:moveTo>
                    <a:pt x="0" y="0"/>
                  </a:moveTo>
                  <a:lnTo>
                    <a:pt x="0" y="5304"/>
                  </a:lnTo>
                  <a:lnTo>
                    <a:pt x="7339" y="9540"/>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6296643" y="4212302"/>
              <a:ext cx="73023" cy="45810"/>
            </a:xfrm>
            <a:custGeom>
              <a:rect b="b" l="l" r="r" t="t"/>
              <a:pathLst>
                <a:path extrusionOk="0" h="4604" w="7339">
                  <a:moveTo>
                    <a:pt x="0" y="0"/>
                  </a:moveTo>
                  <a:lnTo>
                    <a:pt x="0" y="334"/>
                  </a:lnTo>
                  <a:lnTo>
                    <a:pt x="301" y="534"/>
                  </a:lnTo>
                  <a:lnTo>
                    <a:pt x="7339" y="4603"/>
                  </a:lnTo>
                  <a:lnTo>
                    <a:pt x="7339" y="4236"/>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6381271" y="3978653"/>
              <a:ext cx="30546" cy="71033"/>
            </a:xfrm>
            <a:custGeom>
              <a:rect b="b" l="l" r="r" t="t"/>
              <a:pathLst>
                <a:path extrusionOk="0" h="7139" w="3070">
                  <a:moveTo>
                    <a:pt x="1" y="1"/>
                  </a:moveTo>
                  <a:lnTo>
                    <a:pt x="1" y="5338"/>
                  </a:lnTo>
                  <a:lnTo>
                    <a:pt x="3069" y="7139"/>
                  </a:lnTo>
                  <a:lnTo>
                    <a:pt x="3069" y="1802"/>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6381271" y="3978653"/>
              <a:ext cx="30546" cy="54775"/>
            </a:xfrm>
            <a:custGeom>
              <a:rect b="b" l="l" r="r" t="t"/>
              <a:pathLst>
                <a:path extrusionOk="0" h="5505" w="3070">
                  <a:moveTo>
                    <a:pt x="1" y="1"/>
                  </a:moveTo>
                  <a:lnTo>
                    <a:pt x="1" y="367"/>
                  </a:lnTo>
                  <a:lnTo>
                    <a:pt x="1" y="5338"/>
                  </a:lnTo>
                  <a:lnTo>
                    <a:pt x="301" y="5504"/>
                  </a:lnTo>
                  <a:lnTo>
                    <a:pt x="301" y="568"/>
                  </a:lnTo>
                  <a:lnTo>
                    <a:pt x="3069" y="2169"/>
                  </a:lnTo>
                  <a:lnTo>
                    <a:pt x="3069" y="1802"/>
                  </a:lnTo>
                  <a:lnTo>
                    <a:pt x="301" y="201"/>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6381271" y="4049343"/>
              <a:ext cx="30546" cy="70705"/>
            </a:xfrm>
            <a:custGeom>
              <a:rect b="b" l="l" r="r" t="t"/>
              <a:pathLst>
                <a:path extrusionOk="0" h="7106" w="3070">
                  <a:moveTo>
                    <a:pt x="1" y="1"/>
                  </a:moveTo>
                  <a:lnTo>
                    <a:pt x="1" y="5338"/>
                  </a:lnTo>
                  <a:lnTo>
                    <a:pt x="3069" y="7106"/>
                  </a:lnTo>
                  <a:lnTo>
                    <a:pt x="3069" y="1802"/>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381271" y="4049343"/>
              <a:ext cx="30546" cy="54775"/>
            </a:xfrm>
            <a:custGeom>
              <a:rect b="b" l="l" r="r" t="t"/>
              <a:pathLst>
                <a:path extrusionOk="0" h="5505" w="3070">
                  <a:moveTo>
                    <a:pt x="1" y="1"/>
                  </a:moveTo>
                  <a:lnTo>
                    <a:pt x="1" y="368"/>
                  </a:lnTo>
                  <a:lnTo>
                    <a:pt x="1" y="5338"/>
                  </a:lnTo>
                  <a:lnTo>
                    <a:pt x="301" y="5505"/>
                  </a:lnTo>
                  <a:lnTo>
                    <a:pt x="301" y="534"/>
                  </a:lnTo>
                  <a:lnTo>
                    <a:pt x="3069" y="2135"/>
                  </a:lnTo>
                  <a:lnTo>
                    <a:pt x="3069" y="1802"/>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6381271" y="4120033"/>
              <a:ext cx="30546" cy="70705"/>
            </a:xfrm>
            <a:custGeom>
              <a:rect b="b" l="l" r="r" t="t"/>
              <a:pathLst>
                <a:path extrusionOk="0" h="7106" w="3070">
                  <a:moveTo>
                    <a:pt x="1" y="1"/>
                  </a:moveTo>
                  <a:lnTo>
                    <a:pt x="1" y="5305"/>
                  </a:lnTo>
                  <a:lnTo>
                    <a:pt x="3069" y="7106"/>
                  </a:lnTo>
                  <a:lnTo>
                    <a:pt x="3069" y="1769"/>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6381271" y="4120033"/>
              <a:ext cx="30546" cy="54446"/>
            </a:xfrm>
            <a:custGeom>
              <a:rect b="b" l="l" r="r" t="t"/>
              <a:pathLst>
                <a:path extrusionOk="0" h="5472" w="3070">
                  <a:moveTo>
                    <a:pt x="1" y="1"/>
                  </a:moveTo>
                  <a:lnTo>
                    <a:pt x="1" y="334"/>
                  </a:lnTo>
                  <a:lnTo>
                    <a:pt x="1" y="5305"/>
                  </a:lnTo>
                  <a:lnTo>
                    <a:pt x="301" y="5471"/>
                  </a:lnTo>
                  <a:lnTo>
                    <a:pt x="301" y="534"/>
                  </a:lnTo>
                  <a:lnTo>
                    <a:pt x="3069" y="2136"/>
                  </a:lnTo>
                  <a:lnTo>
                    <a:pt x="3069" y="1769"/>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381271" y="4190394"/>
              <a:ext cx="30546" cy="70705"/>
            </a:xfrm>
            <a:custGeom>
              <a:rect b="b" l="l" r="r" t="t"/>
              <a:pathLst>
                <a:path extrusionOk="0" h="7106" w="3070">
                  <a:moveTo>
                    <a:pt x="1" y="0"/>
                  </a:moveTo>
                  <a:lnTo>
                    <a:pt x="1" y="5338"/>
                  </a:lnTo>
                  <a:lnTo>
                    <a:pt x="3069" y="7106"/>
                  </a:lnTo>
                  <a:lnTo>
                    <a:pt x="3069" y="1802"/>
                  </a:lnTo>
                  <a:lnTo>
                    <a:pt x="1"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6381271" y="4190394"/>
              <a:ext cx="30546" cy="54775"/>
            </a:xfrm>
            <a:custGeom>
              <a:rect b="b" l="l" r="r" t="t"/>
              <a:pathLst>
                <a:path extrusionOk="0" h="5505" w="3070">
                  <a:moveTo>
                    <a:pt x="1" y="0"/>
                  </a:moveTo>
                  <a:lnTo>
                    <a:pt x="1" y="367"/>
                  </a:lnTo>
                  <a:lnTo>
                    <a:pt x="1" y="5338"/>
                  </a:lnTo>
                  <a:lnTo>
                    <a:pt x="301" y="5504"/>
                  </a:lnTo>
                  <a:lnTo>
                    <a:pt x="301" y="534"/>
                  </a:lnTo>
                  <a:lnTo>
                    <a:pt x="3069" y="2135"/>
                  </a:lnTo>
                  <a:lnTo>
                    <a:pt x="3069" y="1802"/>
                  </a:lnTo>
                  <a:lnTo>
                    <a:pt x="301" y="201"/>
                  </a:lnTo>
                  <a:lnTo>
                    <a:pt x="1"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6381271" y="4261084"/>
              <a:ext cx="30546" cy="70705"/>
            </a:xfrm>
            <a:custGeom>
              <a:rect b="b" l="l" r="r" t="t"/>
              <a:pathLst>
                <a:path extrusionOk="0" h="7106" w="3070">
                  <a:moveTo>
                    <a:pt x="1" y="1"/>
                  </a:moveTo>
                  <a:lnTo>
                    <a:pt x="1" y="5304"/>
                  </a:lnTo>
                  <a:lnTo>
                    <a:pt x="3069" y="7106"/>
                  </a:lnTo>
                  <a:lnTo>
                    <a:pt x="3069" y="1768"/>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381271" y="4261084"/>
              <a:ext cx="30546" cy="54775"/>
            </a:xfrm>
            <a:custGeom>
              <a:rect b="b" l="l" r="r" t="t"/>
              <a:pathLst>
                <a:path extrusionOk="0" h="5505" w="3070">
                  <a:moveTo>
                    <a:pt x="1" y="1"/>
                  </a:moveTo>
                  <a:lnTo>
                    <a:pt x="1" y="367"/>
                  </a:lnTo>
                  <a:lnTo>
                    <a:pt x="1" y="5304"/>
                  </a:lnTo>
                  <a:lnTo>
                    <a:pt x="301" y="5504"/>
                  </a:lnTo>
                  <a:lnTo>
                    <a:pt x="301" y="534"/>
                  </a:lnTo>
                  <a:lnTo>
                    <a:pt x="3069" y="2135"/>
                  </a:lnTo>
                  <a:lnTo>
                    <a:pt x="3069" y="1768"/>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5986006" y="3966376"/>
              <a:ext cx="215079" cy="673108"/>
            </a:xfrm>
            <a:custGeom>
              <a:rect b="b" l="l" r="r" t="t"/>
              <a:pathLst>
                <a:path extrusionOk="0" h="67649" w="21616">
                  <a:moveTo>
                    <a:pt x="0" y="0"/>
                  </a:moveTo>
                  <a:lnTo>
                    <a:pt x="0" y="55140"/>
                  </a:lnTo>
                  <a:lnTo>
                    <a:pt x="21616" y="67649"/>
                  </a:lnTo>
                  <a:lnTo>
                    <a:pt x="21616" y="12476"/>
                  </a:lnTo>
                  <a:lnTo>
                    <a:pt x="0" y="0"/>
                  </a:lnTo>
                  <a:close/>
                </a:path>
              </a:pathLst>
            </a:custGeom>
            <a:solidFill>
              <a:srgbClr val="D99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6201060" y="3967042"/>
              <a:ext cx="214084" cy="672441"/>
            </a:xfrm>
            <a:custGeom>
              <a:rect b="b" l="l" r="r" t="t"/>
              <a:pathLst>
                <a:path extrusionOk="0" h="67582" w="21516">
                  <a:moveTo>
                    <a:pt x="21516" y="0"/>
                  </a:moveTo>
                  <a:lnTo>
                    <a:pt x="1" y="12409"/>
                  </a:lnTo>
                  <a:lnTo>
                    <a:pt x="1" y="67582"/>
                  </a:lnTo>
                  <a:lnTo>
                    <a:pt x="21516" y="55140"/>
                  </a:lnTo>
                  <a:lnTo>
                    <a:pt x="21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6258477" y="4054318"/>
              <a:ext cx="100575" cy="85311"/>
            </a:xfrm>
            <a:custGeom>
              <a:rect b="b" l="l" r="r" t="t"/>
              <a:pathLst>
                <a:path extrusionOk="0" h="8574" w="10108">
                  <a:moveTo>
                    <a:pt x="10108" y="1"/>
                  </a:moveTo>
                  <a:lnTo>
                    <a:pt x="0" y="5838"/>
                  </a:lnTo>
                  <a:lnTo>
                    <a:pt x="0" y="8574"/>
                  </a:lnTo>
                  <a:lnTo>
                    <a:pt x="10108" y="2770"/>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6225286" y="4117714"/>
              <a:ext cx="23910" cy="41492"/>
            </a:xfrm>
            <a:custGeom>
              <a:rect b="b" l="l" r="r" t="t"/>
              <a:pathLst>
                <a:path extrusionOk="0" h="4170" w="2403">
                  <a:moveTo>
                    <a:pt x="2402" y="0"/>
                  </a:moveTo>
                  <a:lnTo>
                    <a:pt x="1" y="1401"/>
                  </a:lnTo>
                  <a:lnTo>
                    <a:pt x="1" y="4170"/>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6368655" y="4035076"/>
              <a:ext cx="23910" cy="41163"/>
            </a:xfrm>
            <a:custGeom>
              <a:rect b="b" l="l" r="r" t="t"/>
              <a:pathLst>
                <a:path extrusionOk="0" h="4137" w="2403">
                  <a:moveTo>
                    <a:pt x="2403" y="0"/>
                  </a:moveTo>
                  <a:lnTo>
                    <a:pt x="1" y="1368"/>
                  </a:lnTo>
                  <a:lnTo>
                    <a:pt x="1" y="4137"/>
                  </a:lnTo>
                  <a:lnTo>
                    <a:pt x="2403" y="2736"/>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6258477" y="4100452"/>
              <a:ext cx="100575" cy="85640"/>
            </a:xfrm>
            <a:custGeom>
              <a:rect b="b" l="l" r="r" t="t"/>
              <a:pathLst>
                <a:path extrusionOk="0" h="8607" w="10108">
                  <a:moveTo>
                    <a:pt x="10108" y="1"/>
                  </a:moveTo>
                  <a:lnTo>
                    <a:pt x="0" y="5838"/>
                  </a:lnTo>
                  <a:lnTo>
                    <a:pt x="0" y="8607"/>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6225286" y="4164178"/>
              <a:ext cx="23910" cy="41163"/>
            </a:xfrm>
            <a:custGeom>
              <a:rect b="b" l="l" r="r" t="t"/>
              <a:pathLst>
                <a:path extrusionOk="0" h="4137" w="2403">
                  <a:moveTo>
                    <a:pt x="2402" y="0"/>
                  </a:moveTo>
                  <a:lnTo>
                    <a:pt x="1" y="1368"/>
                  </a:lnTo>
                  <a:lnTo>
                    <a:pt x="1" y="4137"/>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6368655" y="4081201"/>
              <a:ext cx="23910" cy="41173"/>
            </a:xfrm>
            <a:custGeom>
              <a:rect b="b" l="l" r="r" t="t"/>
              <a:pathLst>
                <a:path extrusionOk="0" h="4138" w="2403">
                  <a:moveTo>
                    <a:pt x="2403" y="1"/>
                  </a:moveTo>
                  <a:lnTo>
                    <a:pt x="1" y="1402"/>
                  </a:lnTo>
                  <a:lnTo>
                    <a:pt x="1" y="4137"/>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6258477" y="4146916"/>
              <a:ext cx="100575" cy="85311"/>
            </a:xfrm>
            <a:custGeom>
              <a:rect b="b" l="l" r="r" t="t"/>
              <a:pathLst>
                <a:path extrusionOk="0" h="8574" w="10108">
                  <a:moveTo>
                    <a:pt x="10108" y="1"/>
                  </a:moveTo>
                  <a:lnTo>
                    <a:pt x="0" y="5838"/>
                  </a:lnTo>
                  <a:lnTo>
                    <a:pt x="0" y="8573"/>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6225286" y="4210302"/>
              <a:ext cx="23910" cy="41501"/>
            </a:xfrm>
            <a:custGeom>
              <a:rect b="b" l="l" r="r" t="t"/>
              <a:pathLst>
                <a:path extrusionOk="0" h="4171" w="2403">
                  <a:moveTo>
                    <a:pt x="2402" y="1"/>
                  </a:moveTo>
                  <a:lnTo>
                    <a:pt x="1" y="1402"/>
                  </a:lnTo>
                  <a:lnTo>
                    <a:pt x="1" y="4171"/>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368655" y="4127664"/>
              <a:ext cx="23910" cy="41173"/>
            </a:xfrm>
            <a:custGeom>
              <a:rect b="b" l="l" r="r" t="t"/>
              <a:pathLst>
                <a:path extrusionOk="0" h="4138" w="2403">
                  <a:moveTo>
                    <a:pt x="2403" y="1"/>
                  </a:moveTo>
                  <a:lnTo>
                    <a:pt x="1" y="1369"/>
                  </a:lnTo>
                  <a:lnTo>
                    <a:pt x="1" y="4137"/>
                  </a:lnTo>
                  <a:lnTo>
                    <a:pt x="2403" y="2736"/>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6258477" y="4193050"/>
              <a:ext cx="100575" cy="85640"/>
            </a:xfrm>
            <a:custGeom>
              <a:rect b="b" l="l" r="r" t="t"/>
              <a:pathLst>
                <a:path extrusionOk="0" h="8607" w="10108">
                  <a:moveTo>
                    <a:pt x="10108" y="0"/>
                  </a:moveTo>
                  <a:lnTo>
                    <a:pt x="0" y="5838"/>
                  </a:lnTo>
                  <a:lnTo>
                    <a:pt x="0" y="8606"/>
                  </a:lnTo>
                  <a:lnTo>
                    <a:pt x="10108" y="2769"/>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6225286" y="4256766"/>
              <a:ext cx="23910" cy="41173"/>
            </a:xfrm>
            <a:custGeom>
              <a:rect b="b" l="l" r="r" t="t"/>
              <a:pathLst>
                <a:path extrusionOk="0" h="4138" w="2403">
                  <a:moveTo>
                    <a:pt x="2402" y="1"/>
                  </a:moveTo>
                  <a:lnTo>
                    <a:pt x="1" y="1369"/>
                  </a:lnTo>
                  <a:lnTo>
                    <a:pt x="1" y="4137"/>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368655" y="4173799"/>
              <a:ext cx="23910" cy="41501"/>
            </a:xfrm>
            <a:custGeom>
              <a:rect b="b" l="l" r="r" t="t"/>
              <a:pathLst>
                <a:path extrusionOk="0" h="4171" w="2403">
                  <a:moveTo>
                    <a:pt x="2403" y="1"/>
                  </a:moveTo>
                  <a:lnTo>
                    <a:pt x="1" y="1402"/>
                  </a:lnTo>
                  <a:lnTo>
                    <a:pt x="1" y="4170"/>
                  </a:lnTo>
                  <a:lnTo>
                    <a:pt x="2403" y="2769"/>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6258477" y="4239514"/>
              <a:ext cx="100575" cy="85311"/>
            </a:xfrm>
            <a:custGeom>
              <a:rect b="b" l="l" r="r" t="t"/>
              <a:pathLst>
                <a:path extrusionOk="0" h="8574" w="10108">
                  <a:moveTo>
                    <a:pt x="10108" y="0"/>
                  </a:moveTo>
                  <a:lnTo>
                    <a:pt x="0" y="5838"/>
                  </a:lnTo>
                  <a:lnTo>
                    <a:pt x="0" y="8573"/>
                  </a:lnTo>
                  <a:lnTo>
                    <a:pt x="10108" y="2769"/>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6225286" y="4302900"/>
              <a:ext cx="23910" cy="41501"/>
            </a:xfrm>
            <a:custGeom>
              <a:rect b="b" l="l" r="r" t="t"/>
              <a:pathLst>
                <a:path extrusionOk="0" h="4171" w="2403">
                  <a:moveTo>
                    <a:pt x="2402" y="1"/>
                  </a:moveTo>
                  <a:lnTo>
                    <a:pt x="1" y="1402"/>
                  </a:lnTo>
                  <a:lnTo>
                    <a:pt x="1" y="4170"/>
                  </a:lnTo>
                  <a:lnTo>
                    <a:pt x="2402" y="2769"/>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6368655" y="4220262"/>
              <a:ext cx="23910" cy="41163"/>
            </a:xfrm>
            <a:custGeom>
              <a:rect b="b" l="l" r="r" t="t"/>
              <a:pathLst>
                <a:path extrusionOk="0" h="4137" w="2403">
                  <a:moveTo>
                    <a:pt x="2403" y="1"/>
                  </a:moveTo>
                  <a:lnTo>
                    <a:pt x="1" y="1402"/>
                  </a:lnTo>
                  <a:lnTo>
                    <a:pt x="1" y="4137"/>
                  </a:lnTo>
                  <a:lnTo>
                    <a:pt x="2403" y="2736"/>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6258477" y="4285977"/>
              <a:ext cx="100575" cy="85311"/>
            </a:xfrm>
            <a:custGeom>
              <a:rect b="b" l="l" r="r" t="t"/>
              <a:pathLst>
                <a:path extrusionOk="0" h="8574" w="10108">
                  <a:moveTo>
                    <a:pt x="10108" y="0"/>
                  </a:moveTo>
                  <a:lnTo>
                    <a:pt x="0" y="5804"/>
                  </a:lnTo>
                  <a:lnTo>
                    <a:pt x="0" y="8573"/>
                  </a:lnTo>
                  <a:lnTo>
                    <a:pt x="10108" y="2736"/>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6225286" y="4349364"/>
              <a:ext cx="23910" cy="41163"/>
            </a:xfrm>
            <a:custGeom>
              <a:rect b="b" l="l" r="r" t="t"/>
              <a:pathLst>
                <a:path extrusionOk="0" h="4137" w="2403">
                  <a:moveTo>
                    <a:pt x="2402" y="1"/>
                  </a:moveTo>
                  <a:lnTo>
                    <a:pt x="1" y="1402"/>
                  </a:lnTo>
                  <a:lnTo>
                    <a:pt x="1" y="4137"/>
                  </a:lnTo>
                  <a:lnTo>
                    <a:pt x="2402" y="2769"/>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6368655" y="4266397"/>
              <a:ext cx="23910" cy="41492"/>
            </a:xfrm>
            <a:custGeom>
              <a:rect b="b" l="l" r="r" t="t"/>
              <a:pathLst>
                <a:path extrusionOk="0" h="4170" w="2403">
                  <a:moveTo>
                    <a:pt x="2403" y="0"/>
                  </a:moveTo>
                  <a:lnTo>
                    <a:pt x="1" y="1401"/>
                  </a:lnTo>
                  <a:lnTo>
                    <a:pt x="1" y="4170"/>
                  </a:lnTo>
                  <a:lnTo>
                    <a:pt x="2403" y="2769"/>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6258477" y="4332102"/>
              <a:ext cx="100575" cy="85650"/>
            </a:xfrm>
            <a:custGeom>
              <a:rect b="b" l="l" r="r" t="t"/>
              <a:pathLst>
                <a:path extrusionOk="0" h="8608" w="10108">
                  <a:moveTo>
                    <a:pt x="10108" y="1"/>
                  </a:moveTo>
                  <a:lnTo>
                    <a:pt x="0" y="5838"/>
                  </a:lnTo>
                  <a:lnTo>
                    <a:pt x="0" y="8607"/>
                  </a:lnTo>
                  <a:lnTo>
                    <a:pt x="10108" y="2770"/>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6225286" y="4395498"/>
              <a:ext cx="23910" cy="41492"/>
            </a:xfrm>
            <a:custGeom>
              <a:rect b="b" l="l" r="r" t="t"/>
              <a:pathLst>
                <a:path extrusionOk="0" h="4170" w="2403">
                  <a:moveTo>
                    <a:pt x="2402" y="0"/>
                  </a:moveTo>
                  <a:lnTo>
                    <a:pt x="1" y="1401"/>
                  </a:lnTo>
                  <a:lnTo>
                    <a:pt x="1" y="4170"/>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6368655" y="4312860"/>
              <a:ext cx="23910" cy="41163"/>
            </a:xfrm>
            <a:custGeom>
              <a:rect b="b" l="l" r="r" t="t"/>
              <a:pathLst>
                <a:path extrusionOk="0" h="4137" w="2403">
                  <a:moveTo>
                    <a:pt x="2403" y="0"/>
                  </a:moveTo>
                  <a:lnTo>
                    <a:pt x="1" y="1368"/>
                  </a:lnTo>
                  <a:lnTo>
                    <a:pt x="1" y="4137"/>
                  </a:lnTo>
                  <a:lnTo>
                    <a:pt x="2403" y="2769"/>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6258477" y="4378565"/>
              <a:ext cx="100575" cy="85311"/>
            </a:xfrm>
            <a:custGeom>
              <a:rect b="b" l="l" r="r" t="t"/>
              <a:pathLst>
                <a:path extrusionOk="0" h="8574" w="10108">
                  <a:moveTo>
                    <a:pt x="10108" y="1"/>
                  </a:moveTo>
                  <a:lnTo>
                    <a:pt x="0" y="5805"/>
                  </a:lnTo>
                  <a:lnTo>
                    <a:pt x="0" y="8574"/>
                  </a:lnTo>
                  <a:lnTo>
                    <a:pt x="10108" y="2736"/>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6225286" y="4441962"/>
              <a:ext cx="23910" cy="41163"/>
            </a:xfrm>
            <a:custGeom>
              <a:rect b="b" l="l" r="r" t="t"/>
              <a:pathLst>
                <a:path extrusionOk="0" h="4137" w="2403">
                  <a:moveTo>
                    <a:pt x="2402" y="0"/>
                  </a:moveTo>
                  <a:lnTo>
                    <a:pt x="1" y="1401"/>
                  </a:lnTo>
                  <a:lnTo>
                    <a:pt x="1" y="4136"/>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6368655" y="4358985"/>
              <a:ext cx="23910" cy="41501"/>
            </a:xfrm>
            <a:custGeom>
              <a:rect b="b" l="l" r="r" t="t"/>
              <a:pathLst>
                <a:path extrusionOk="0" h="4171" w="2403">
                  <a:moveTo>
                    <a:pt x="2403" y="1"/>
                  </a:moveTo>
                  <a:lnTo>
                    <a:pt x="1" y="1402"/>
                  </a:lnTo>
                  <a:lnTo>
                    <a:pt x="1" y="4171"/>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6258477" y="4424700"/>
              <a:ext cx="100575" cy="85640"/>
            </a:xfrm>
            <a:custGeom>
              <a:rect b="b" l="l" r="r" t="t"/>
              <a:pathLst>
                <a:path extrusionOk="0" h="8607" w="10108">
                  <a:moveTo>
                    <a:pt x="10108" y="1"/>
                  </a:moveTo>
                  <a:lnTo>
                    <a:pt x="0" y="5838"/>
                  </a:lnTo>
                  <a:lnTo>
                    <a:pt x="0" y="8607"/>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6225286" y="4488086"/>
              <a:ext cx="23910" cy="41501"/>
            </a:xfrm>
            <a:custGeom>
              <a:rect b="b" l="l" r="r" t="t"/>
              <a:pathLst>
                <a:path extrusionOk="0" h="4171" w="2403">
                  <a:moveTo>
                    <a:pt x="2402" y="1"/>
                  </a:moveTo>
                  <a:lnTo>
                    <a:pt x="1" y="1402"/>
                  </a:lnTo>
                  <a:lnTo>
                    <a:pt x="1" y="4171"/>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6368655" y="4405448"/>
              <a:ext cx="23910" cy="41173"/>
            </a:xfrm>
            <a:custGeom>
              <a:rect b="b" l="l" r="r" t="t"/>
              <a:pathLst>
                <a:path extrusionOk="0" h="4138" w="2403">
                  <a:moveTo>
                    <a:pt x="2403" y="1"/>
                  </a:moveTo>
                  <a:lnTo>
                    <a:pt x="1" y="1402"/>
                  </a:lnTo>
                  <a:lnTo>
                    <a:pt x="1" y="4137"/>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5986006" y="3842587"/>
              <a:ext cx="429153" cy="247934"/>
            </a:xfrm>
            <a:custGeom>
              <a:rect b="b" l="l" r="r" t="t"/>
              <a:pathLst>
                <a:path extrusionOk="0" h="24918" w="43131">
                  <a:moveTo>
                    <a:pt x="21482" y="0"/>
                  </a:moveTo>
                  <a:lnTo>
                    <a:pt x="0" y="12409"/>
                  </a:lnTo>
                  <a:lnTo>
                    <a:pt x="21616" y="24918"/>
                  </a:lnTo>
                  <a:lnTo>
                    <a:pt x="43131" y="12509"/>
                  </a:lnTo>
                  <a:lnTo>
                    <a:pt x="21482"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6013546" y="3858516"/>
              <a:ext cx="374070" cy="216074"/>
            </a:xfrm>
            <a:custGeom>
              <a:rect b="b" l="l" r="r" t="t"/>
              <a:pathLst>
                <a:path extrusionOk="0" h="21716" w="37595">
                  <a:moveTo>
                    <a:pt x="18714" y="0"/>
                  </a:moveTo>
                  <a:lnTo>
                    <a:pt x="1" y="10808"/>
                  </a:lnTo>
                  <a:lnTo>
                    <a:pt x="18848" y="21716"/>
                  </a:lnTo>
                  <a:lnTo>
                    <a:pt x="37594" y="10908"/>
                  </a:lnTo>
                  <a:lnTo>
                    <a:pt x="187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6200065" y="3858516"/>
              <a:ext cx="187538" cy="115181"/>
            </a:xfrm>
            <a:custGeom>
              <a:rect b="b" l="l" r="r" t="t"/>
              <a:pathLst>
                <a:path extrusionOk="0" h="11576" w="18848">
                  <a:moveTo>
                    <a:pt x="1" y="0"/>
                  </a:moveTo>
                  <a:lnTo>
                    <a:pt x="1" y="1401"/>
                  </a:lnTo>
                  <a:lnTo>
                    <a:pt x="17646" y="11575"/>
                  </a:lnTo>
                  <a:lnTo>
                    <a:pt x="18847" y="10908"/>
                  </a:lnTo>
                  <a:lnTo>
                    <a:pt x="1"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6013546" y="3858516"/>
              <a:ext cx="186543" cy="114515"/>
            </a:xfrm>
            <a:custGeom>
              <a:rect b="b" l="l" r="r" t="t"/>
              <a:pathLst>
                <a:path extrusionOk="0" h="11509" w="18748">
                  <a:moveTo>
                    <a:pt x="18748" y="0"/>
                  </a:moveTo>
                  <a:lnTo>
                    <a:pt x="1" y="10808"/>
                  </a:lnTo>
                  <a:lnTo>
                    <a:pt x="1202" y="11508"/>
                  </a:lnTo>
                  <a:lnTo>
                    <a:pt x="18748" y="1401"/>
                  </a:lnTo>
                  <a:lnTo>
                    <a:pt x="18748"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6200732" y="4032419"/>
              <a:ext cx="15602" cy="26895"/>
            </a:xfrm>
            <a:custGeom>
              <a:rect b="b" l="l" r="r" t="t"/>
              <a:pathLst>
                <a:path extrusionOk="0" h="2703" w="1568">
                  <a:moveTo>
                    <a:pt x="1568" y="0"/>
                  </a:moveTo>
                  <a:lnTo>
                    <a:pt x="0" y="901"/>
                  </a:lnTo>
                  <a:lnTo>
                    <a:pt x="0" y="2702"/>
                  </a:lnTo>
                  <a:lnTo>
                    <a:pt x="1568" y="1802"/>
                  </a:lnTo>
                  <a:lnTo>
                    <a:pt x="1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6185459" y="4014501"/>
              <a:ext cx="15283" cy="44815"/>
            </a:xfrm>
            <a:custGeom>
              <a:rect b="b" l="l" r="r" t="t"/>
              <a:pathLst>
                <a:path extrusionOk="0" h="4504" w="1536">
                  <a:moveTo>
                    <a:pt x="1" y="0"/>
                  </a:moveTo>
                  <a:lnTo>
                    <a:pt x="1" y="3603"/>
                  </a:lnTo>
                  <a:lnTo>
                    <a:pt x="1535" y="4503"/>
                  </a:lnTo>
                  <a:lnTo>
                    <a:pt x="1535" y="2702"/>
                  </a:lnTo>
                  <a:lnTo>
                    <a:pt x="1"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6185459" y="4014501"/>
              <a:ext cx="15283" cy="44815"/>
            </a:xfrm>
            <a:custGeom>
              <a:rect b="b" l="l" r="r" t="t"/>
              <a:pathLst>
                <a:path extrusionOk="0" h="4504" w="1536">
                  <a:moveTo>
                    <a:pt x="1" y="0"/>
                  </a:moveTo>
                  <a:lnTo>
                    <a:pt x="1" y="3603"/>
                  </a:lnTo>
                  <a:lnTo>
                    <a:pt x="1535" y="4503"/>
                  </a:lnTo>
                  <a:lnTo>
                    <a:pt x="1535" y="2702"/>
                  </a:lnTo>
                  <a:lnTo>
                    <a:pt x="1"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6185459" y="4005536"/>
              <a:ext cx="30875" cy="35860"/>
            </a:xfrm>
            <a:custGeom>
              <a:rect b="b" l="l" r="r" t="t"/>
              <a:pathLst>
                <a:path extrusionOk="0" h="3604" w="3103">
                  <a:moveTo>
                    <a:pt x="1535" y="0"/>
                  </a:moveTo>
                  <a:lnTo>
                    <a:pt x="1" y="901"/>
                  </a:lnTo>
                  <a:lnTo>
                    <a:pt x="1535" y="3603"/>
                  </a:lnTo>
                  <a:lnTo>
                    <a:pt x="3103" y="2702"/>
                  </a:lnTo>
                  <a:lnTo>
                    <a:pt x="1535"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6231922" y="4014501"/>
              <a:ext cx="15612" cy="26895"/>
            </a:xfrm>
            <a:custGeom>
              <a:rect b="b" l="l" r="r" t="t"/>
              <a:pathLst>
                <a:path extrusionOk="0" h="2703" w="1569">
                  <a:moveTo>
                    <a:pt x="1569" y="0"/>
                  </a:moveTo>
                  <a:lnTo>
                    <a:pt x="1" y="901"/>
                  </a:lnTo>
                  <a:lnTo>
                    <a:pt x="1" y="2702"/>
                  </a:lnTo>
                  <a:lnTo>
                    <a:pt x="1569" y="1801"/>
                  </a:lnTo>
                  <a:lnTo>
                    <a:pt x="15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6216332" y="3996572"/>
              <a:ext cx="15602" cy="44825"/>
            </a:xfrm>
            <a:custGeom>
              <a:rect b="b" l="l" r="r" t="t"/>
              <a:pathLst>
                <a:path extrusionOk="0" h="4505" w="1568">
                  <a:moveTo>
                    <a:pt x="0" y="1"/>
                  </a:moveTo>
                  <a:lnTo>
                    <a:pt x="33" y="3603"/>
                  </a:lnTo>
                  <a:lnTo>
                    <a:pt x="1568" y="4504"/>
                  </a:lnTo>
                  <a:lnTo>
                    <a:pt x="1568" y="2703"/>
                  </a:lnTo>
                  <a:lnTo>
                    <a:pt x="0"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216332" y="3996572"/>
              <a:ext cx="15602" cy="44825"/>
            </a:xfrm>
            <a:custGeom>
              <a:rect b="b" l="l" r="r" t="t"/>
              <a:pathLst>
                <a:path extrusionOk="0" h="4505" w="1568">
                  <a:moveTo>
                    <a:pt x="0" y="1"/>
                  </a:moveTo>
                  <a:lnTo>
                    <a:pt x="33" y="3603"/>
                  </a:lnTo>
                  <a:lnTo>
                    <a:pt x="1568" y="4504"/>
                  </a:lnTo>
                  <a:lnTo>
                    <a:pt x="1568" y="2703"/>
                  </a:lnTo>
                  <a:lnTo>
                    <a:pt x="0"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6216332" y="3987618"/>
              <a:ext cx="31203" cy="35850"/>
            </a:xfrm>
            <a:custGeom>
              <a:rect b="b" l="l" r="r" t="t"/>
              <a:pathLst>
                <a:path extrusionOk="0" h="3603" w="3136">
                  <a:moveTo>
                    <a:pt x="1568" y="0"/>
                  </a:moveTo>
                  <a:lnTo>
                    <a:pt x="0" y="901"/>
                  </a:lnTo>
                  <a:lnTo>
                    <a:pt x="1568" y="3603"/>
                  </a:lnTo>
                  <a:lnTo>
                    <a:pt x="3136" y="2702"/>
                  </a:lnTo>
                  <a:lnTo>
                    <a:pt x="1568"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62795" y="3996572"/>
              <a:ext cx="15602" cy="26895"/>
            </a:xfrm>
            <a:custGeom>
              <a:rect b="b" l="l" r="r" t="t"/>
              <a:pathLst>
                <a:path extrusionOk="0" h="2703" w="1568">
                  <a:moveTo>
                    <a:pt x="1568" y="1"/>
                  </a:moveTo>
                  <a:lnTo>
                    <a:pt x="0" y="901"/>
                  </a:lnTo>
                  <a:lnTo>
                    <a:pt x="0" y="2703"/>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6247523" y="3978653"/>
              <a:ext cx="15273" cy="44815"/>
            </a:xfrm>
            <a:custGeom>
              <a:rect b="b" l="l" r="r" t="t"/>
              <a:pathLst>
                <a:path extrusionOk="0" h="4504" w="1535">
                  <a:moveTo>
                    <a:pt x="1" y="1"/>
                  </a:moveTo>
                  <a:lnTo>
                    <a:pt x="1" y="3603"/>
                  </a:lnTo>
                  <a:lnTo>
                    <a:pt x="1535" y="4504"/>
                  </a:lnTo>
                  <a:lnTo>
                    <a:pt x="1535" y="2702"/>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6247523" y="3978653"/>
              <a:ext cx="15273" cy="44815"/>
            </a:xfrm>
            <a:custGeom>
              <a:rect b="b" l="l" r="r" t="t"/>
              <a:pathLst>
                <a:path extrusionOk="0" h="4504" w="1535">
                  <a:moveTo>
                    <a:pt x="1" y="1"/>
                  </a:moveTo>
                  <a:lnTo>
                    <a:pt x="1" y="3603"/>
                  </a:lnTo>
                  <a:lnTo>
                    <a:pt x="1535" y="4504"/>
                  </a:lnTo>
                  <a:lnTo>
                    <a:pt x="1535" y="2702"/>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6247523" y="3969689"/>
              <a:ext cx="30875" cy="35860"/>
            </a:xfrm>
            <a:custGeom>
              <a:rect b="b" l="l" r="r" t="t"/>
              <a:pathLst>
                <a:path extrusionOk="0" h="3604" w="3103">
                  <a:moveTo>
                    <a:pt x="1535" y="1"/>
                  </a:moveTo>
                  <a:lnTo>
                    <a:pt x="1" y="902"/>
                  </a:lnTo>
                  <a:lnTo>
                    <a:pt x="1535" y="3603"/>
                  </a:lnTo>
                  <a:lnTo>
                    <a:pt x="3103" y="2703"/>
                  </a:lnTo>
                  <a:lnTo>
                    <a:pt x="1535"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293986" y="3978653"/>
              <a:ext cx="15612" cy="26895"/>
            </a:xfrm>
            <a:custGeom>
              <a:rect b="b" l="l" r="r" t="t"/>
              <a:pathLst>
                <a:path extrusionOk="0" h="2703" w="1569">
                  <a:moveTo>
                    <a:pt x="1568" y="1"/>
                  </a:moveTo>
                  <a:lnTo>
                    <a:pt x="1" y="901"/>
                  </a:lnTo>
                  <a:lnTo>
                    <a:pt x="1" y="2702"/>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6278724" y="3960735"/>
              <a:ext cx="15273" cy="44815"/>
            </a:xfrm>
            <a:custGeom>
              <a:rect b="b" l="l" r="r" t="t"/>
              <a:pathLst>
                <a:path extrusionOk="0" h="4504" w="1535">
                  <a:moveTo>
                    <a:pt x="0" y="0"/>
                  </a:moveTo>
                  <a:lnTo>
                    <a:pt x="0" y="3603"/>
                  </a:lnTo>
                  <a:lnTo>
                    <a:pt x="1535" y="4503"/>
                  </a:lnTo>
                  <a:lnTo>
                    <a:pt x="1535" y="2702"/>
                  </a:lnTo>
                  <a:lnTo>
                    <a:pt x="0"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6278724" y="3960735"/>
              <a:ext cx="15273" cy="44815"/>
            </a:xfrm>
            <a:custGeom>
              <a:rect b="b" l="l" r="r" t="t"/>
              <a:pathLst>
                <a:path extrusionOk="0" h="4504" w="1535">
                  <a:moveTo>
                    <a:pt x="0" y="0"/>
                  </a:moveTo>
                  <a:lnTo>
                    <a:pt x="0" y="3603"/>
                  </a:lnTo>
                  <a:lnTo>
                    <a:pt x="1535" y="4503"/>
                  </a:lnTo>
                  <a:lnTo>
                    <a:pt x="1535" y="2702"/>
                  </a:lnTo>
                  <a:lnTo>
                    <a:pt x="0"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6278724" y="3951770"/>
              <a:ext cx="30875" cy="35860"/>
            </a:xfrm>
            <a:custGeom>
              <a:rect b="b" l="l" r="r" t="t"/>
              <a:pathLst>
                <a:path extrusionOk="0" h="3604" w="3103">
                  <a:moveTo>
                    <a:pt x="1535" y="1"/>
                  </a:moveTo>
                  <a:lnTo>
                    <a:pt x="0" y="901"/>
                  </a:lnTo>
                  <a:lnTo>
                    <a:pt x="1535" y="3603"/>
                  </a:lnTo>
                  <a:lnTo>
                    <a:pt x="3102" y="2703"/>
                  </a:lnTo>
                  <a:lnTo>
                    <a:pt x="1535"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6138996" y="3996244"/>
              <a:ext cx="15612" cy="26895"/>
            </a:xfrm>
            <a:custGeom>
              <a:rect b="b" l="l" r="r" t="t"/>
              <a:pathLst>
                <a:path extrusionOk="0" h="2703" w="1569">
                  <a:moveTo>
                    <a:pt x="1569" y="0"/>
                  </a:moveTo>
                  <a:lnTo>
                    <a:pt x="1" y="868"/>
                  </a:lnTo>
                  <a:lnTo>
                    <a:pt x="1" y="2702"/>
                  </a:lnTo>
                  <a:lnTo>
                    <a:pt x="1569" y="1802"/>
                  </a:lnTo>
                  <a:lnTo>
                    <a:pt x="15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6123406" y="3978325"/>
              <a:ext cx="15602" cy="44815"/>
            </a:xfrm>
            <a:custGeom>
              <a:rect b="b" l="l" r="r" t="t"/>
              <a:pathLst>
                <a:path extrusionOk="0" h="4504" w="1568">
                  <a:moveTo>
                    <a:pt x="0" y="0"/>
                  </a:moveTo>
                  <a:lnTo>
                    <a:pt x="0" y="3569"/>
                  </a:lnTo>
                  <a:lnTo>
                    <a:pt x="1568" y="4503"/>
                  </a:lnTo>
                  <a:lnTo>
                    <a:pt x="1568" y="2669"/>
                  </a:lnTo>
                  <a:lnTo>
                    <a:pt x="0"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6123406" y="3978325"/>
              <a:ext cx="15602" cy="44815"/>
            </a:xfrm>
            <a:custGeom>
              <a:rect b="b" l="l" r="r" t="t"/>
              <a:pathLst>
                <a:path extrusionOk="0" h="4504" w="1568">
                  <a:moveTo>
                    <a:pt x="0" y="0"/>
                  </a:moveTo>
                  <a:lnTo>
                    <a:pt x="0" y="3569"/>
                  </a:lnTo>
                  <a:lnTo>
                    <a:pt x="1568" y="4503"/>
                  </a:lnTo>
                  <a:lnTo>
                    <a:pt x="1568" y="2669"/>
                  </a:lnTo>
                  <a:lnTo>
                    <a:pt x="0"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6123406" y="3969361"/>
              <a:ext cx="31203" cy="35521"/>
            </a:xfrm>
            <a:custGeom>
              <a:rect b="b" l="l" r="r" t="t"/>
              <a:pathLst>
                <a:path extrusionOk="0" h="3570" w="3136">
                  <a:moveTo>
                    <a:pt x="1568" y="1"/>
                  </a:moveTo>
                  <a:lnTo>
                    <a:pt x="0" y="901"/>
                  </a:lnTo>
                  <a:lnTo>
                    <a:pt x="1568" y="3570"/>
                  </a:lnTo>
                  <a:lnTo>
                    <a:pt x="3136" y="2702"/>
                  </a:lnTo>
                  <a:lnTo>
                    <a:pt x="1568"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6170197" y="3977987"/>
              <a:ext cx="15273" cy="26895"/>
            </a:xfrm>
            <a:custGeom>
              <a:rect b="b" l="l" r="r" t="t"/>
              <a:pathLst>
                <a:path extrusionOk="0" h="2703" w="1535">
                  <a:moveTo>
                    <a:pt x="1535" y="1"/>
                  </a:moveTo>
                  <a:lnTo>
                    <a:pt x="0" y="901"/>
                  </a:lnTo>
                  <a:lnTo>
                    <a:pt x="0" y="2703"/>
                  </a:lnTo>
                  <a:lnTo>
                    <a:pt x="1535" y="1802"/>
                  </a:lnTo>
                  <a:lnTo>
                    <a:pt x="15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6154597" y="3960396"/>
              <a:ext cx="15612" cy="44486"/>
            </a:xfrm>
            <a:custGeom>
              <a:rect b="b" l="l" r="r" t="t"/>
              <a:pathLst>
                <a:path extrusionOk="0" h="4471" w="1569">
                  <a:moveTo>
                    <a:pt x="1" y="1"/>
                  </a:moveTo>
                  <a:lnTo>
                    <a:pt x="1" y="3570"/>
                  </a:lnTo>
                  <a:lnTo>
                    <a:pt x="1568" y="4471"/>
                  </a:lnTo>
                  <a:lnTo>
                    <a:pt x="1568" y="2669"/>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6154597" y="3960396"/>
              <a:ext cx="15612" cy="44486"/>
            </a:xfrm>
            <a:custGeom>
              <a:rect b="b" l="l" r="r" t="t"/>
              <a:pathLst>
                <a:path extrusionOk="0" h="4471" w="1569">
                  <a:moveTo>
                    <a:pt x="1" y="1"/>
                  </a:moveTo>
                  <a:lnTo>
                    <a:pt x="1" y="3570"/>
                  </a:lnTo>
                  <a:lnTo>
                    <a:pt x="1568" y="4471"/>
                  </a:lnTo>
                  <a:lnTo>
                    <a:pt x="1568" y="2669"/>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6154597" y="3951442"/>
              <a:ext cx="30875" cy="35521"/>
            </a:xfrm>
            <a:custGeom>
              <a:rect b="b" l="l" r="r" t="t"/>
              <a:pathLst>
                <a:path extrusionOk="0" h="3570" w="3103">
                  <a:moveTo>
                    <a:pt x="1568" y="0"/>
                  </a:moveTo>
                  <a:lnTo>
                    <a:pt x="1" y="901"/>
                  </a:lnTo>
                  <a:lnTo>
                    <a:pt x="1568" y="3569"/>
                  </a:lnTo>
                  <a:lnTo>
                    <a:pt x="3103" y="2669"/>
                  </a:lnTo>
                  <a:lnTo>
                    <a:pt x="1568"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6201060" y="3960396"/>
              <a:ext cx="15612" cy="26895"/>
            </a:xfrm>
            <a:custGeom>
              <a:rect b="b" l="l" r="r" t="t"/>
              <a:pathLst>
                <a:path extrusionOk="0" h="2703" w="1569">
                  <a:moveTo>
                    <a:pt x="1568" y="1"/>
                  </a:moveTo>
                  <a:lnTo>
                    <a:pt x="1" y="868"/>
                  </a:lnTo>
                  <a:lnTo>
                    <a:pt x="1" y="2703"/>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6185459" y="3942478"/>
              <a:ext cx="15612" cy="44815"/>
            </a:xfrm>
            <a:custGeom>
              <a:rect b="b" l="l" r="r" t="t"/>
              <a:pathLst>
                <a:path extrusionOk="0" h="4504" w="1569">
                  <a:moveTo>
                    <a:pt x="1" y="1"/>
                  </a:moveTo>
                  <a:lnTo>
                    <a:pt x="34" y="3570"/>
                  </a:lnTo>
                  <a:lnTo>
                    <a:pt x="1569" y="4504"/>
                  </a:lnTo>
                  <a:lnTo>
                    <a:pt x="1569" y="2669"/>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6185459" y="3942478"/>
              <a:ext cx="15612" cy="44815"/>
            </a:xfrm>
            <a:custGeom>
              <a:rect b="b" l="l" r="r" t="t"/>
              <a:pathLst>
                <a:path extrusionOk="0" h="4504" w="1569">
                  <a:moveTo>
                    <a:pt x="1" y="1"/>
                  </a:moveTo>
                  <a:lnTo>
                    <a:pt x="34" y="3570"/>
                  </a:lnTo>
                  <a:lnTo>
                    <a:pt x="1569" y="4504"/>
                  </a:lnTo>
                  <a:lnTo>
                    <a:pt x="1569" y="2669"/>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6185459" y="3933513"/>
              <a:ext cx="31213" cy="35531"/>
            </a:xfrm>
            <a:custGeom>
              <a:rect b="b" l="l" r="r" t="t"/>
              <a:pathLst>
                <a:path extrusionOk="0" h="3571" w="3137">
                  <a:moveTo>
                    <a:pt x="1569" y="1"/>
                  </a:moveTo>
                  <a:lnTo>
                    <a:pt x="1" y="902"/>
                  </a:lnTo>
                  <a:lnTo>
                    <a:pt x="1569" y="3570"/>
                  </a:lnTo>
                  <a:lnTo>
                    <a:pt x="3136" y="2703"/>
                  </a:lnTo>
                  <a:lnTo>
                    <a:pt x="1569"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6232261" y="3942149"/>
              <a:ext cx="15602" cy="26895"/>
            </a:xfrm>
            <a:custGeom>
              <a:rect b="b" l="l" r="r" t="t"/>
              <a:pathLst>
                <a:path extrusionOk="0" h="2703" w="1568">
                  <a:moveTo>
                    <a:pt x="1568" y="0"/>
                  </a:moveTo>
                  <a:lnTo>
                    <a:pt x="0" y="901"/>
                  </a:lnTo>
                  <a:lnTo>
                    <a:pt x="0" y="2702"/>
                  </a:lnTo>
                  <a:lnTo>
                    <a:pt x="1568" y="1835"/>
                  </a:lnTo>
                  <a:lnTo>
                    <a:pt x="1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6216660" y="3924221"/>
              <a:ext cx="15612" cy="44825"/>
            </a:xfrm>
            <a:custGeom>
              <a:rect b="b" l="l" r="r" t="t"/>
              <a:pathLst>
                <a:path extrusionOk="0" h="4505" w="1569">
                  <a:moveTo>
                    <a:pt x="0" y="1"/>
                  </a:moveTo>
                  <a:lnTo>
                    <a:pt x="0" y="3604"/>
                  </a:lnTo>
                  <a:lnTo>
                    <a:pt x="1568" y="4504"/>
                  </a:lnTo>
                  <a:lnTo>
                    <a:pt x="1568" y="2703"/>
                  </a:lnTo>
                  <a:lnTo>
                    <a:pt x="0"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6216660" y="3924221"/>
              <a:ext cx="15612" cy="44825"/>
            </a:xfrm>
            <a:custGeom>
              <a:rect b="b" l="l" r="r" t="t"/>
              <a:pathLst>
                <a:path extrusionOk="0" h="4505" w="1569">
                  <a:moveTo>
                    <a:pt x="0" y="1"/>
                  </a:moveTo>
                  <a:lnTo>
                    <a:pt x="0" y="3604"/>
                  </a:lnTo>
                  <a:lnTo>
                    <a:pt x="1568" y="4504"/>
                  </a:lnTo>
                  <a:lnTo>
                    <a:pt x="1568" y="2703"/>
                  </a:lnTo>
                  <a:lnTo>
                    <a:pt x="0"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6216660" y="3915595"/>
              <a:ext cx="31203" cy="35521"/>
            </a:xfrm>
            <a:custGeom>
              <a:rect b="b" l="l" r="r" t="t"/>
              <a:pathLst>
                <a:path extrusionOk="0" h="3570" w="3136">
                  <a:moveTo>
                    <a:pt x="1568" y="1"/>
                  </a:moveTo>
                  <a:lnTo>
                    <a:pt x="0" y="868"/>
                  </a:lnTo>
                  <a:lnTo>
                    <a:pt x="1568" y="3570"/>
                  </a:lnTo>
                  <a:lnTo>
                    <a:pt x="3136" y="2669"/>
                  </a:lnTo>
                  <a:lnTo>
                    <a:pt x="1568"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4"/>
          <p:cNvSpPr txBox="1"/>
          <p:nvPr>
            <p:ph type="title"/>
          </p:nvPr>
        </p:nvSpPr>
        <p:spPr>
          <a:xfrm>
            <a:off x="2251725" y="591500"/>
            <a:ext cx="4795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EDA: Flat Type by Performance</a:t>
            </a:r>
            <a:endParaRPr/>
          </a:p>
          <a:p>
            <a:pPr indent="0" lvl="0" marL="0" rtl="0" algn="ctr">
              <a:spcBef>
                <a:spcPts val="0"/>
              </a:spcBef>
              <a:spcAft>
                <a:spcPts val="0"/>
              </a:spcAft>
              <a:buClr>
                <a:schemeClr val="dk1"/>
              </a:buClr>
              <a:buSzPts val="1100"/>
              <a:buFont typeface="Arial"/>
              <a:buNone/>
            </a:pPr>
            <a:r>
              <a:t/>
            </a:r>
            <a:endParaRPr/>
          </a:p>
        </p:txBody>
      </p:sp>
      <p:pic>
        <p:nvPicPr>
          <p:cNvPr id="677" name="Google Shape;677;p24" title="Screenshot 2025-07-16 at 1.45.32 PM.png"/>
          <p:cNvPicPr preferRelativeResize="0"/>
          <p:nvPr/>
        </p:nvPicPr>
        <p:blipFill rotWithShape="1">
          <a:blip r:embed="rId3">
            <a:alphaModFix/>
          </a:blip>
          <a:srcRect b="0" l="0" r="0" t="4434"/>
          <a:stretch/>
        </p:blipFill>
        <p:spPr>
          <a:xfrm>
            <a:off x="94163" y="1753950"/>
            <a:ext cx="4456976" cy="2627876"/>
          </a:xfrm>
          <a:prstGeom prst="rect">
            <a:avLst/>
          </a:prstGeom>
          <a:noFill/>
          <a:ln>
            <a:noFill/>
          </a:ln>
        </p:spPr>
      </p:pic>
      <p:pic>
        <p:nvPicPr>
          <p:cNvPr id="678" name="Google Shape;678;p24" title="Screenshot 2025-07-16 at 1.45.49 PM.png"/>
          <p:cNvPicPr preferRelativeResize="0"/>
          <p:nvPr/>
        </p:nvPicPr>
        <p:blipFill rotWithShape="1">
          <a:blip r:embed="rId4">
            <a:alphaModFix/>
          </a:blip>
          <a:srcRect b="0" l="0" r="0" t="4434"/>
          <a:stretch/>
        </p:blipFill>
        <p:spPr>
          <a:xfrm>
            <a:off x="4592838" y="1753950"/>
            <a:ext cx="4456998" cy="2627876"/>
          </a:xfrm>
          <a:prstGeom prst="rect">
            <a:avLst/>
          </a:prstGeom>
          <a:noFill/>
          <a:ln>
            <a:noFill/>
          </a:ln>
        </p:spPr>
      </p:pic>
      <p:pic>
        <p:nvPicPr>
          <p:cNvPr id="679" name="Google Shape;679;p24" title="Screenshot 2025-07-16 at 1.46.56 PM.png"/>
          <p:cNvPicPr preferRelativeResize="0"/>
          <p:nvPr/>
        </p:nvPicPr>
        <p:blipFill>
          <a:blip r:embed="rId5">
            <a:alphaModFix/>
          </a:blip>
          <a:stretch>
            <a:fillRect/>
          </a:stretch>
        </p:blipFill>
        <p:spPr>
          <a:xfrm>
            <a:off x="7939400" y="150388"/>
            <a:ext cx="1091600" cy="1016825"/>
          </a:xfrm>
          <a:prstGeom prst="rect">
            <a:avLst/>
          </a:prstGeom>
          <a:noFill/>
          <a:ln>
            <a:noFill/>
          </a:ln>
        </p:spPr>
      </p:pic>
      <p:sp>
        <p:nvSpPr>
          <p:cNvPr id="680" name="Google Shape;680;p24"/>
          <p:cNvSpPr txBox="1"/>
          <p:nvPr/>
        </p:nvSpPr>
        <p:spPr>
          <a:xfrm>
            <a:off x="1045288" y="1428275"/>
            <a:ext cx="3054000" cy="2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000">
                <a:solidFill>
                  <a:schemeClr val="dk1"/>
                </a:solidFill>
              </a:rPr>
              <a:t>Average Resale Price per Flat Type Over Time</a:t>
            </a:r>
            <a:endParaRPr b="1" sz="1000">
              <a:solidFill>
                <a:schemeClr val="dk1"/>
              </a:solidFill>
            </a:endParaRPr>
          </a:p>
          <a:p>
            <a:pPr indent="0" lvl="0" marL="0" rtl="0" algn="ctr">
              <a:spcBef>
                <a:spcPts val="200"/>
              </a:spcBef>
              <a:spcAft>
                <a:spcPts val="0"/>
              </a:spcAft>
              <a:buNone/>
            </a:pPr>
            <a:r>
              <a:t/>
            </a:r>
            <a:endParaRPr b="1" sz="900">
              <a:solidFill>
                <a:schemeClr val="dk1"/>
              </a:solidFill>
              <a:latin typeface="Roboto"/>
              <a:ea typeface="Roboto"/>
              <a:cs typeface="Roboto"/>
              <a:sym typeface="Roboto"/>
            </a:endParaRPr>
          </a:p>
        </p:txBody>
      </p:sp>
      <p:sp>
        <p:nvSpPr>
          <p:cNvPr id="681" name="Google Shape;681;p24"/>
          <p:cNvSpPr txBox="1"/>
          <p:nvPr/>
        </p:nvSpPr>
        <p:spPr>
          <a:xfrm>
            <a:off x="5227888" y="1416125"/>
            <a:ext cx="34509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Average HDB Price per Sqft by Flat Type Over Time</a:t>
            </a:r>
            <a:endParaRPr b="1" sz="900">
              <a:solidFill>
                <a:schemeClr val="dk1"/>
              </a:solidFill>
              <a:latin typeface="Roboto"/>
              <a:ea typeface="Roboto"/>
              <a:cs typeface="Roboto"/>
              <a:sym typeface="Roboto"/>
            </a:endParaRPr>
          </a:p>
        </p:txBody>
      </p:sp>
      <p:sp>
        <p:nvSpPr>
          <p:cNvPr id="682" name="Google Shape;682;p24"/>
          <p:cNvSpPr txBox="1"/>
          <p:nvPr/>
        </p:nvSpPr>
        <p:spPr>
          <a:xfrm>
            <a:off x="624575" y="4225025"/>
            <a:ext cx="38700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5"/>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EDA: Location Dynamics</a:t>
            </a:r>
            <a:endParaRPr/>
          </a:p>
        </p:txBody>
      </p:sp>
      <p:pic>
        <p:nvPicPr>
          <p:cNvPr id="688" name="Google Shape;688;p25" title="Screenshot 2025-07-16 at 1.50.23 PM.png"/>
          <p:cNvPicPr preferRelativeResize="0"/>
          <p:nvPr/>
        </p:nvPicPr>
        <p:blipFill>
          <a:blip r:embed="rId3">
            <a:alphaModFix/>
          </a:blip>
          <a:stretch>
            <a:fillRect/>
          </a:stretch>
        </p:blipFill>
        <p:spPr>
          <a:xfrm>
            <a:off x="4552850" y="1185190"/>
            <a:ext cx="4488275" cy="3471234"/>
          </a:xfrm>
          <a:prstGeom prst="rect">
            <a:avLst/>
          </a:prstGeom>
          <a:noFill/>
          <a:ln>
            <a:noFill/>
          </a:ln>
        </p:spPr>
      </p:pic>
      <p:pic>
        <p:nvPicPr>
          <p:cNvPr id="689" name="Google Shape;689;p25" title="Screenshot 2025-07-16 at 1.51.17 PM.png"/>
          <p:cNvPicPr preferRelativeResize="0"/>
          <p:nvPr/>
        </p:nvPicPr>
        <p:blipFill>
          <a:blip r:embed="rId4">
            <a:alphaModFix/>
          </a:blip>
          <a:stretch>
            <a:fillRect/>
          </a:stretch>
        </p:blipFill>
        <p:spPr>
          <a:xfrm>
            <a:off x="102874" y="1170250"/>
            <a:ext cx="4449978" cy="3471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6"/>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EDA: Location Dynamics</a:t>
            </a:r>
            <a:endParaRPr/>
          </a:p>
        </p:txBody>
      </p:sp>
      <p:pic>
        <p:nvPicPr>
          <p:cNvPr id="695" name="Google Shape;695;p26" title="Screenshot 2025-07-16 at 5.48.23 PM.png"/>
          <p:cNvPicPr preferRelativeResize="0"/>
          <p:nvPr/>
        </p:nvPicPr>
        <p:blipFill>
          <a:blip r:embed="rId3">
            <a:alphaModFix/>
          </a:blip>
          <a:stretch>
            <a:fillRect/>
          </a:stretch>
        </p:blipFill>
        <p:spPr>
          <a:xfrm>
            <a:off x="213350" y="1381400"/>
            <a:ext cx="4308967" cy="3323751"/>
          </a:xfrm>
          <a:prstGeom prst="rect">
            <a:avLst/>
          </a:prstGeom>
          <a:noFill/>
          <a:ln>
            <a:noFill/>
          </a:ln>
        </p:spPr>
      </p:pic>
      <p:pic>
        <p:nvPicPr>
          <p:cNvPr id="696" name="Google Shape;696;p26" title="Screenshot 2025-07-16 at 5.48.38 PM.png"/>
          <p:cNvPicPr preferRelativeResize="0"/>
          <p:nvPr/>
        </p:nvPicPr>
        <p:blipFill>
          <a:blip r:embed="rId4">
            <a:alphaModFix/>
          </a:blip>
          <a:stretch>
            <a:fillRect/>
          </a:stretch>
        </p:blipFill>
        <p:spPr>
          <a:xfrm>
            <a:off x="4670095" y="1382842"/>
            <a:ext cx="4308979" cy="3320875"/>
          </a:xfrm>
          <a:prstGeom prst="rect">
            <a:avLst/>
          </a:prstGeom>
          <a:noFill/>
          <a:ln>
            <a:noFill/>
          </a:ln>
        </p:spPr>
      </p:pic>
      <p:pic>
        <p:nvPicPr>
          <p:cNvPr id="697" name="Google Shape;697;p26" title="Screenshot 2025-07-16 at 5.48.55 PM.png"/>
          <p:cNvPicPr preferRelativeResize="0"/>
          <p:nvPr/>
        </p:nvPicPr>
        <p:blipFill>
          <a:blip r:embed="rId5">
            <a:alphaModFix/>
          </a:blip>
          <a:stretch>
            <a:fillRect/>
          </a:stretch>
        </p:blipFill>
        <p:spPr>
          <a:xfrm>
            <a:off x="7876900" y="174701"/>
            <a:ext cx="1102175" cy="102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ph type="title"/>
          </p:nvPr>
        </p:nvSpPr>
        <p:spPr>
          <a:xfrm>
            <a:off x="1044775" y="536650"/>
            <a:ext cx="71124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Predictive Modelling: Choosing </a:t>
            </a:r>
            <a:r>
              <a:rPr lang="en" u="sng"/>
              <a:t>Numerical</a:t>
            </a:r>
            <a:r>
              <a:rPr lang="en"/>
              <a:t> Features</a:t>
            </a:r>
            <a:endParaRPr/>
          </a:p>
        </p:txBody>
      </p:sp>
      <p:sp>
        <p:nvSpPr>
          <p:cNvPr id="703" name="Google Shape;703;p27"/>
          <p:cNvSpPr/>
          <p:nvPr/>
        </p:nvSpPr>
        <p:spPr>
          <a:xfrm>
            <a:off x="1617975" y="1547225"/>
            <a:ext cx="992357" cy="248729"/>
          </a:xfrm>
          <a:custGeom>
            <a:rect b="b" l="l" r="r" t="t"/>
            <a:pathLst>
              <a:path extrusionOk="0" h="13110" w="52305">
                <a:moveTo>
                  <a:pt x="20549" y="0"/>
                </a:moveTo>
                <a:cubicBezTo>
                  <a:pt x="16312" y="0"/>
                  <a:pt x="12543" y="2001"/>
                  <a:pt x="10141" y="5104"/>
                </a:cubicBezTo>
                <a:cubicBezTo>
                  <a:pt x="9541" y="4970"/>
                  <a:pt x="8907" y="4870"/>
                  <a:pt x="8207" y="4870"/>
                </a:cubicBezTo>
                <a:cubicBezTo>
                  <a:pt x="3670" y="4870"/>
                  <a:pt x="1" y="8573"/>
                  <a:pt x="1" y="13109"/>
                </a:cubicBezTo>
                <a:lnTo>
                  <a:pt x="52305" y="13109"/>
                </a:lnTo>
                <a:cubicBezTo>
                  <a:pt x="52305" y="10207"/>
                  <a:pt x="49970" y="7872"/>
                  <a:pt x="47101" y="7872"/>
                </a:cubicBezTo>
                <a:cubicBezTo>
                  <a:pt x="45767" y="7872"/>
                  <a:pt x="44533" y="8373"/>
                  <a:pt x="43599" y="9207"/>
                </a:cubicBezTo>
                <a:cubicBezTo>
                  <a:pt x="42231" y="6638"/>
                  <a:pt x="39496" y="4870"/>
                  <a:pt x="36393" y="4870"/>
                </a:cubicBezTo>
                <a:cubicBezTo>
                  <a:pt x="34659" y="4870"/>
                  <a:pt x="33058" y="5404"/>
                  <a:pt x="31757" y="6305"/>
                </a:cubicBezTo>
                <a:cubicBezTo>
                  <a:pt x="29455" y="2535"/>
                  <a:pt x="25286" y="0"/>
                  <a:pt x="20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883445" y="2049152"/>
            <a:ext cx="894844" cy="223537"/>
          </a:xfrm>
          <a:custGeom>
            <a:rect b="b" l="l" r="r" t="t"/>
            <a:pathLst>
              <a:path extrusionOk="0" h="10608" w="42465">
                <a:moveTo>
                  <a:pt x="16679" y="0"/>
                </a:moveTo>
                <a:cubicBezTo>
                  <a:pt x="13243" y="0"/>
                  <a:pt x="10175" y="1601"/>
                  <a:pt x="8240" y="4137"/>
                </a:cubicBezTo>
                <a:cubicBezTo>
                  <a:pt x="7739" y="4037"/>
                  <a:pt x="7206" y="3936"/>
                  <a:pt x="6672" y="3936"/>
                </a:cubicBezTo>
                <a:cubicBezTo>
                  <a:pt x="2969" y="3936"/>
                  <a:pt x="1" y="6939"/>
                  <a:pt x="1" y="10608"/>
                </a:cubicBezTo>
                <a:lnTo>
                  <a:pt x="42464" y="10608"/>
                </a:lnTo>
                <a:cubicBezTo>
                  <a:pt x="42464" y="8273"/>
                  <a:pt x="40563" y="6372"/>
                  <a:pt x="38228" y="6372"/>
                </a:cubicBezTo>
                <a:cubicBezTo>
                  <a:pt x="37127" y="6372"/>
                  <a:pt x="36160" y="6805"/>
                  <a:pt x="35393" y="7472"/>
                </a:cubicBezTo>
                <a:cubicBezTo>
                  <a:pt x="34292" y="5371"/>
                  <a:pt x="32057" y="3936"/>
                  <a:pt x="29522" y="3936"/>
                </a:cubicBezTo>
                <a:cubicBezTo>
                  <a:pt x="28121" y="3936"/>
                  <a:pt x="26853" y="4370"/>
                  <a:pt x="25786" y="5104"/>
                </a:cubicBezTo>
                <a:cubicBezTo>
                  <a:pt x="23918" y="2035"/>
                  <a:pt x="20515" y="0"/>
                  <a:pt x="16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2245844" y="2440776"/>
            <a:ext cx="656016" cy="164145"/>
          </a:xfrm>
          <a:custGeom>
            <a:rect b="b" l="l" r="r" t="t"/>
            <a:pathLst>
              <a:path extrusionOk="0" h="10208" w="40797">
                <a:moveTo>
                  <a:pt x="16012" y="0"/>
                </a:moveTo>
                <a:cubicBezTo>
                  <a:pt x="12709" y="0"/>
                  <a:pt x="9774" y="1568"/>
                  <a:pt x="7906" y="3970"/>
                </a:cubicBezTo>
                <a:cubicBezTo>
                  <a:pt x="7439" y="3870"/>
                  <a:pt x="6905" y="3803"/>
                  <a:pt x="6405" y="3803"/>
                </a:cubicBezTo>
                <a:cubicBezTo>
                  <a:pt x="2869" y="3803"/>
                  <a:pt x="0" y="6672"/>
                  <a:pt x="0" y="10208"/>
                </a:cubicBezTo>
                <a:lnTo>
                  <a:pt x="40796" y="10208"/>
                </a:lnTo>
                <a:cubicBezTo>
                  <a:pt x="40796" y="7939"/>
                  <a:pt x="38995" y="6138"/>
                  <a:pt x="36727" y="6138"/>
                </a:cubicBezTo>
                <a:cubicBezTo>
                  <a:pt x="35693" y="6138"/>
                  <a:pt x="34725" y="6505"/>
                  <a:pt x="34025" y="7172"/>
                </a:cubicBezTo>
                <a:cubicBezTo>
                  <a:pt x="32924" y="5171"/>
                  <a:pt x="30822" y="3803"/>
                  <a:pt x="28387" y="3803"/>
                </a:cubicBezTo>
                <a:cubicBezTo>
                  <a:pt x="27020" y="3803"/>
                  <a:pt x="25785" y="4203"/>
                  <a:pt x="24751" y="4904"/>
                </a:cubicBezTo>
                <a:cubicBezTo>
                  <a:pt x="22983" y="1968"/>
                  <a:pt x="19714" y="0"/>
                  <a:pt x="16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27"/>
          <p:cNvGrpSpPr/>
          <p:nvPr/>
        </p:nvGrpSpPr>
        <p:grpSpPr>
          <a:xfrm>
            <a:off x="654775" y="1922325"/>
            <a:ext cx="503315" cy="2501626"/>
            <a:chOff x="654775" y="1922325"/>
            <a:chExt cx="503315" cy="2501626"/>
          </a:xfrm>
        </p:grpSpPr>
        <p:sp>
          <p:nvSpPr>
            <p:cNvPr id="707" name="Google Shape;707;p27"/>
            <p:cNvSpPr/>
            <p:nvPr/>
          </p:nvSpPr>
          <p:spPr>
            <a:xfrm>
              <a:off x="654775" y="1922325"/>
              <a:ext cx="503315" cy="2501626"/>
            </a:xfrm>
            <a:custGeom>
              <a:rect b="b" l="l" r="r" t="t"/>
              <a:pathLst>
                <a:path extrusionOk="0" h="163185" w="35526">
                  <a:moveTo>
                    <a:pt x="0" y="1"/>
                  </a:moveTo>
                  <a:lnTo>
                    <a:pt x="0" y="163184"/>
                  </a:lnTo>
                  <a:lnTo>
                    <a:pt x="35525" y="163184"/>
                  </a:lnTo>
                  <a:lnTo>
                    <a:pt x="3552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705818" y="1992409"/>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05818" y="208807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705818" y="2184242"/>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705818" y="227990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705818" y="237556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705818" y="2471216"/>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705818" y="256688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705818" y="2662543"/>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705818" y="275820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705818" y="2853870"/>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705818" y="2950039"/>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705818" y="304570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705818" y="314135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705818" y="323701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705818" y="3332677"/>
              <a:ext cx="401719" cy="27119"/>
            </a:xfrm>
            <a:custGeom>
              <a:rect b="b" l="l" r="r" t="t"/>
              <a:pathLst>
                <a:path extrusionOk="0" h="1769" w="28355">
                  <a:moveTo>
                    <a:pt x="1" y="1"/>
                  </a:moveTo>
                  <a:lnTo>
                    <a:pt x="1"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705818"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705818"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705818"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705818"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705818"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705818"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705818"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705818"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705818"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7"/>
          <p:cNvGrpSpPr/>
          <p:nvPr/>
        </p:nvGrpSpPr>
        <p:grpSpPr>
          <a:xfrm>
            <a:off x="1337337" y="2497318"/>
            <a:ext cx="503329" cy="1926843"/>
            <a:chOff x="1337337" y="2497318"/>
            <a:chExt cx="503329" cy="1926843"/>
          </a:xfrm>
        </p:grpSpPr>
        <p:sp>
          <p:nvSpPr>
            <p:cNvPr id="733" name="Google Shape;733;p27"/>
            <p:cNvSpPr/>
            <p:nvPr/>
          </p:nvSpPr>
          <p:spPr>
            <a:xfrm>
              <a:off x="1337337" y="2497318"/>
              <a:ext cx="503329" cy="1926843"/>
            </a:xfrm>
            <a:custGeom>
              <a:rect b="b" l="l" r="r" t="t"/>
              <a:pathLst>
                <a:path extrusionOk="0" h="125691" w="35527">
                  <a:moveTo>
                    <a:pt x="1" y="0"/>
                  </a:moveTo>
                  <a:lnTo>
                    <a:pt x="1" y="125690"/>
                  </a:lnTo>
                  <a:lnTo>
                    <a:pt x="35526" y="125690"/>
                  </a:lnTo>
                  <a:lnTo>
                    <a:pt x="355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388394" y="25674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388394" y="2663049"/>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388394" y="275871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1388394" y="2854376"/>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1388394" y="2950545"/>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1388394" y="3046208"/>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1388394" y="3141872"/>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1388394" y="2662543"/>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1388394" y="275820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1388394" y="2853870"/>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1388394" y="2950039"/>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1388394" y="3045702"/>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1388394" y="3141350"/>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1388394" y="323701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1388394" y="3332677"/>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1388394" y="3428340"/>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1388394" y="352451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1388394" y="362017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1388394" y="371583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1388394"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1388394"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1388394"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1388394"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1388394"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7"/>
          <p:cNvGrpSpPr/>
          <p:nvPr/>
        </p:nvGrpSpPr>
        <p:grpSpPr>
          <a:xfrm>
            <a:off x="2019914" y="2793509"/>
            <a:ext cx="503796" cy="1630759"/>
            <a:chOff x="2019914" y="2793509"/>
            <a:chExt cx="503796" cy="1630759"/>
          </a:xfrm>
        </p:grpSpPr>
        <p:sp>
          <p:nvSpPr>
            <p:cNvPr id="759" name="Google Shape;759;p27"/>
            <p:cNvSpPr/>
            <p:nvPr/>
          </p:nvSpPr>
          <p:spPr>
            <a:xfrm>
              <a:off x="2019914" y="2793509"/>
              <a:ext cx="503796" cy="1630759"/>
            </a:xfrm>
            <a:custGeom>
              <a:rect b="b" l="l" r="r" t="t"/>
              <a:pathLst>
                <a:path extrusionOk="0" h="106377" w="35560">
                  <a:moveTo>
                    <a:pt x="1" y="0"/>
                  </a:moveTo>
                  <a:lnTo>
                    <a:pt x="1" y="106376"/>
                  </a:lnTo>
                  <a:lnTo>
                    <a:pt x="35559" y="106376"/>
                  </a:lnTo>
                  <a:lnTo>
                    <a:pt x="35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2070971" y="2863577"/>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2070971" y="2959240"/>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2070971" y="3054904"/>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2070971" y="3150567"/>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2070971" y="324623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2070971" y="334240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2070971" y="343806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2070971" y="3533711"/>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2070971" y="362937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2070971" y="3725038"/>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2070971" y="38207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2070971" y="391636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2070971" y="4012012"/>
              <a:ext cx="401705" cy="27640"/>
            </a:xfrm>
            <a:custGeom>
              <a:rect b="b" l="l" r="r" t="t"/>
              <a:pathLst>
                <a:path extrusionOk="0" h="1803" w="28354">
                  <a:moveTo>
                    <a:pt x="0" y="1"/>
                  </a:moveTo>
                  <a:lnTo>
                    <a:pt x="0" y="1802"/>
                  </a:lnTo>
                  <a:lnTo>
                    <a:pt x="28354" y="1802"/>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2070971" y="323701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2070971" y="3332677"/>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2070971" y="3428340"/>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2070971" y="352451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2070971" y="362017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2070971" y="371583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2070971"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2070971"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2070971"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2070971"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2070971"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7"/>
          <p:cNvGrpSpPr/>
          <p:nvPr/>
        </p:nvGrpSpPr>
        <p:grpSpPr>
          <a:xfrm>
            <a:off x="2702490" y="1922325"/>
            <a:ext cx="503782" cy="2501626"/>
            <a:chOff x="2702490" y="1922325"/>
            <a:chExt cx="503782" cy="2501626"/>
          </a:xfrm>
        </p:grpSpPr>
        <p:sp>
          <p:nvSpPr>
            <p:cNvPr id="785" name="Google Shape;785;p27"/>
            <p:cNvSpPr/>
            <p:nvPr/>
          </p:nvSpPr>
          <p:spPr>
            <a:xfrm>
              <a:off x="2702490" y="1922325"/>
              <a:ext cx="503782" cy="2501626"/>
            </a:xfrm>
            <a:custGeom>
              <a:rect b="b" l="l" r="r" t="t"/>
              <a:pathLst>
                <a:path extrusionOk="0" h="163185" w="35559">
                  <a:moveTo>
                    <a:pt x="0" y="1"/>
                  </a:moveTo>
                  <a:lnTo>
                    <a:pt x="0" y="163184"/>
                  </a:lnTo>
                  <a:lnTo>
                    <a:pt x="35559" y="163184"/>
                  </a:lnTo>
                  <a:lnTo>
                    <a:pt x="35559"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2753533" y="1992409"/>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2753533" y="208807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2753533" y="2184242"/>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2753533" y="227990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2753533" y="237556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2753533" y="2471216"/>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2753533" y="256688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2753533" y="2662543"/>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2753533" y="275820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2753533" y="2853870"/>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2753533" y="2950039"/>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2753533" y="304570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2753533" y="314135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2753533" y="323701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2753533" y="3332677"/>
              <a:ext cx="401719" cy="27119"/>
            </a:xfrm>
            <a:custGeom>
              <a:rect b="b" l="l" r="r" t="t"/>
              <a:pathLst>
                <a:path extrusionOk="0" h="1769" w="28355">
                  <a:moveTo>
                    <a:pt x="1" y="1"/>
                  </a:moveTo>
                  <a:lnTo>
                    <a:pt x="1"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2753533"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2753533"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2753533"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2753533"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2753533"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2753533"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2753533"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2753533"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2753533"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7"/>
          <p:cNvGrpSpPr/>
          <p:nvPr/>
        </p:nvGrpSpPr>
        <p:grpSpPr>
          <a:xfrm>
            <a:off x="3385052" y="2201126"/>
            <a:ext cx="503796" cy="2222927"/>
            <a:chOff x="3385052" y="2201126"/>
            <a:chExt cx="503796" cy="2222927"/>
          </a:xfrm>
        </p:grpSpPr>
        <p:sp>
          <p:nvSpPr>
            <p:cNvPr id="811" name="Google Shape;811;p27"/>
            <p:cNvSpPr/>
            <p:nvPr/>
          </p:nvSpPr>
          <p:spPr>
            <a:xfrm>
              <a:off x="3385052" y="2201126"/>
              <a:ext cx="503796" cy="2222927"/>
            </a:xfrm>
            <a:custGeom>
              <a:rect b="b" l="l" r="r" t="t"/>
              <a:pathLst>
                <a:path extrusionOk="0" h="145005" w="35560">
                  <a:moveTo>
                    <a:pt x="1" y="0"/>
                  </a:moveTo>
                  <a:lnTo>
                    <a:pt x="1" y="145004"/>
                  </a:lnTo>
                  <a:lnTo>
                    <a:pt x="35560" y="145004"/>
                  </a:lnTo>
                  <a:lnTo>
                    <a:pt x="3556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3436109" y="22712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3436109" y="23668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3436109" y="2462521"/>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3436109" y="2558706"/>
              <a:ext cx="401719" cy="27103"/>
            </a:xfrm>
            <a:custGeom>
              <a:rect b="b" l="l" r="r" t="t"/>
              <a:pathLst>
                <a:path extrusionOk="0" h="1768"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3436109" y="265435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3436109" y="2750017"/>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3436109" y="284568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3436109" y="294134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3436109" y="3037007"/>
              <a:ext cx="401719" cy="27103"/>
            </a:xfrm>
            <a:custGeom>
              <a:rect b="b" l="l" r="r" t="t"/>
              <a:pathLst>
                <a:path extrusionOk="0" h="1768"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3436109" y="3132655"/>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436109" y="3228318"/>
              <a:ext cx="401719" cy="27625"/>
            </a:xfrm>
            <a:custGeom>
              <a:rect b="b" l="l" r="r" t="t"/>
              <a:pathLst>
                <a:path extrusionOk="0" h="1802" w="28355">
                  <a:moveTo>
                    <a:pt x="1" y="1"/>
                  </a:moveTo>
                  <a:lnTo>
                    <a:pt x="1" y="1802"/>
                  </a:lnTo>
                  <a:lnTo>
                    <a:pt x="28354" y="1802"/>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3436109" y="332448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3436109" y="3420151"/>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3436109" y="351581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3436109" y="361147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3436109"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3436109"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3436109"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436109"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3436109"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3436109"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3436109"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3436109"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3436109"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7"/>
          <p:cNvGrpSpPr/>
          <p:nvPr/>
        </p:nvGrpSpPr>
        <p:grpSpPr>
          <a:xfrm>
            <a:off x="4068111" y="2409843"/>
            <a:ext cx="503315" cy="2190732"/>
            <a:chOff x="4068111" y="2409843"/>
            <a:chExt cx="503315" cy="2190732"/>
          </a:xfrm>
        </p:grpSpPr>
        <p:sp>
          <p:nvSpPr>
            <p:cNvPr id="837" name="Google Shape;837;p27"/>
            <p:cNvSpPr/>
            <p:nvPr/>
          </p:nvSpPr>
          <p:spPr>
            <a:xfrm>
              <a:off x="4449043" y="4600560"/>
              <a:ext cx="15" cy="15"/>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4068111" y="2409843"/>
              <a:ext cx="503315" cy="2014285"/>
            </a:xfrm>
            <a:custGeom>
              <a:rect b="b" l="l" r="r" t="t"/>
              <a:pathLst>
                <a:path extrusionOk="0" h="131395" w="35526">
                  <a:moveTo>
                    <a:pt x="0" y="0"/>
                  </a:moveTo>
                  <a:lnTo>
                    <a:pt x="0" y="131394"/>
                  </a:lnTo>
                  <a:lnTo>
                    <a:pt x="35525" y="131394"/>
                  </a:lnTo>
                  <a:lnTo>
                    <a:pt x="35525"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4118686" y="248043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4118686" y="257609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4118686" y="2671760"/>
              <a:ext cx="401705" cy="27103"/>
            </a:xfrm>
            <a:custGeom>
              <a:rect b="b" l="l" r="r" t="t"/>
              <a:pathLst>
                <a:path extrusionOk="0" h="1768"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4118686" y="276740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4118686" y="2863071"/>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4118686" y="2958734"/>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4118686" y="3054904"/>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4118686" y="3150567"/>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4118686" y="324623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4118686" y="334187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4118686" y="343754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4118686" y="3533205"/>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4118686" y="3628868"/>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4118686" y="3724532"/>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4118686" y="38207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4118686" y="391636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4118686" y="401201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4118686" y="4107676"/>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4118686" y="4203339"/>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4118686"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4118686"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4118686"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4118686"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4118686"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7"/>
          <p:cNvSpPr/>
          <p:nvPr/>
        </p:nvSpPr>
        <p:spPr>
          <a:xfrm>
            <a:off x="531563" y="4427688"/>
            <a:ext cx="4162632" cy="57599"/>
          </a:xfrm>
          <a:custGeom>
            <a:rect b="b" l="l" r="r" t="t"/>
            <a:pathLst>
              <a:path extrusionOk="0" h="8841" w="314993">
                <a:moveTo>
                  <a:pt x="1" y="1"/>
                </a:moveTo>
                <a:lnTo>
                  <a:pt x="1" y="8840"/>
                </a:lnTo>
                <a:lnTo>
                  <a:pt x="314992" y="8840"/>
                </a:lnTo>
                <a:lnTo>
                  <a:pt x="3149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7"/>
          <p:cNvGrpSpPr/>
          <p:nvPr/>
        </p:nvGrpSpPr>
        <p:grpSpPr>
          <a:xfrm>
            <a:off x="4750673" y="1525025"/>
            <a:ext cx="3582301" cy="3111048"/>
            <a:chOff x="4750673" y="1525025"/>
            <a:chExt cx="3582301" cy="3111048"/>
          </a:xfrm>
        </p:grpSpPr>
        <p:sp>
          <p:nvSpPr>
            <p:cNvPr id="865" name="Google Shape;865;p27"/>
            <p:cNvSpPr txBox="1"/>
            <p:nvPr/>
          </p:nvSpPr>
          <p:spPr>
            <a:xfrm flipH="1">
              <a:off x="4750673" y="3680138"/>
              <a:ext cx="2793300" cy="49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solidFill>
                  <a:srgbClr val="595959"/>
                </a:solidFill>
                <a:latin typeface="Roboto"/>
                <a:ea typeface="Roboto"/>
                <a:cs typeface="Roboto"/>
                <a:sym typeface="Roboto"/>
              </a:endParaRPr>
            </a:p>
          </p:txBody>
        </p:sp>
        <p:sp>
          <p:nvSpPr>
            <p:cNvPr id="866" name="Google Shape;866;p27"/>
            <p:cNvSpPr txBox="1"/>
            <p:nvPr/>
          </p:nvSpPr>
          <p:spPr>
            <a:xfrm flipH="1">
              <a:off x="4755800" y="1525025"/>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floor_area_sqm</a:t>
              </a:r>
              <a:endParaRPr sz="1200">
                <a:solidFill>
                  <a:srgbClr val="595959"/>
                </a:solidFill>
                <a:latin typeface="Roboto"/>
                <a:ea typeface="Roboto"/>
                <a:cs typeface="Roboto"/>
                <a:sym typeface="Roboto"/>
              </a:endParaRPr>
            </a:p>
          </p:txBody>
        </p:sp>
        <p:sp>
          <p:nvSpPr>
            <p:cNvPr id="867" name="Google Shape;867;p27"/>
            <p:cNvSpPr txBox="1"/>
            <p:nvPr/>
          </p:nvSpPr>
          <p:spPr>
            <a:xfrm flipH="1">
              <a:off x="4750675" y="1950473"/>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exec_sold</a:t>
              </a:r>
              <a:endParaRPr sz="1200">
                <a:solidFill>
                  <a:srgbClr val="595959"/>
                </a:solidFill>
                <a:latin typeface="Roboto"/>
                <a:ea typeface="Roboto"/>
                <a:cs typeface="Roboto"/>
                <a:sym typeface="Roboto"/>
              </a:endParaRPr>
            </a:p>
          </p:txBody>
        </p:sp>
        <p:sp>
          <p:nvSpPr>
            <p:cNvPr id="868" name="Google Shape;868;p27"/>
            <p:cNvSpPr txBox="1"/>
            <p:nvPr/>
          </p:nvSpPr>
          <p:spPr>
            <a:xfrm flipH="1">
              <a:off x="4750673" y="2379058"/>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5room_sold</a:t>
              </a:r>
              <a:endParaRPr sz="1200">
                <a:solidFill>
                  <a:srgbClr val="595959"/>
                </a:solidFill>
                <a:latin typeface="Roboto"/>
                <a:ea typeface="Roboto"/>
                <a:cs typeface="Roboto"/>
                <a:sym typeface="Roboto"/>
              </a:endParaRPr>
            </a:p>
          </p:txBody>
        </p:sp>
        <p:sp>
          <p:nvSpPr>
            <p:cNvPr id="869" name="Google Shape;869;p27"/>
            <p:cNvSpPr txBox="1"/>
            <p:nvPr/>
          </p:nvSpPr>
          <p:spPr>
            <a:xfrm flipH="1">
              <a:off x="7438074" y="3357500"/>
              <a:ext cx="894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-0.36</a:t>
              </a:r>
              <a:endParaRPr b="1" sz="1800">
                <a:solidFill>
                  <a:srgbClr val="595959"/>
                </a:solidFill>
                <a:latin typeface="Roboto"/>
                <a:ea typeface="Roboto"/>
                <a:cs typeface="Roboto"/>
                <a:sym typeface="Roboto"/>
              </a:endParaRPr>
            </a:p>
          </p:txBody>
        </p:sp>
        <p:sp>
          <p:nvSpPr>
            <p:cNvPr id="870" name="Google Shape;870;p27"/>
            <p:cNvSpPr txBox="1"/>
            <p:nvPr/>
          </p:nvSpPr>
          <p:spPr>
            <a:xfrm flipH="1">
              <a:off x="7548004" y="2480156"/>
              <a:ext cx="720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0.30</a:t>
              </a:r>
              <a:endParaRPr b="1" sz="1800">
                <a:solidFill>
                  <a:srgbClr val="595959"/>
                </a:solidFill>
                <a:latin typeface="Roboto"/>
                <a:ea typeface="Roboto"/>
                <a:cs typeface="Roboto"/>
                <a:sym typeface="Roboto"/>
              </a:endParaRPr>
            </a:p>
          </p:txBody>
        </p:sp>
        <p:sp>
          <p:nvSpPr>
            <p:cNvPr id="871" name="Google Shape;871;p27"/>
            <p:cNvSpPr txBox="1"/>
            <p:nvPr/>
          </p:nvSpPr>
          <p:spPr>
            <a:xfrm flipH="1">
              <a:off x="7548004" y="1619581"/>
              <a:ext cx="720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0.72</a:t>
              </a:r>
              <a:endParaRPr b="1" sz="1800">
                <a:solidFill>
                  <a:srgbClr val="595959"/>
                </a:solidFill>
                <a:latin typeface="Roboto"/>
                <a:ea typeface="Roboto"/>
                <a:cs typeface="Roboto"/>
                <a:sym typeface="Roboto"/>
              </a:endParaRPr>
            </a:p>
          </p:txBody>
        </p:sp>
        <p:sp>
          <p:nvSpPr>
            <p:cNvPr id="872" name="Google Shape;872;p27"/>
            <p:cNvSpPr txBox="1"/>
            <p:nvPr/>
          </p:nvSpPr>
          <p:spPr>
            <a:xfrm flipH="1">
              <a:off x="7542879" y="2045923"/>
              <a:ext cx="720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0.46</a:t>
              </a:r>
              <a:endParaRPr b="1" sz="1800">
                <a:solidFill>
                  <a:srgbClr val="595959"/>
                </a:solidFill>
                <a:latin typeface="Roboto"/>
                <a:ea typeface="Roboto"/>
                <a:cs typeface="Roboto"/>
                <a:sym typeface="Roboto"/>
              </a:endParaRPr>
            </a:p>
          </p:txBody>
        </p:sp>
        <p:sp>
          <p:nvSpPr>
            <p:cNvPr id="873" name="Google Shape;873;p27"/>
            <p:cNvSpPr txBox="1"/>
            <p:nvPr/>
          </p:nvSpPr>
          <p:spPr>
            <a:xfrm flipH="1">
              <a:off x="4750675" y="4137473"/>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3room_sold</a:t>
              </a:r>
              <a:endParaRPr sz="1200">
                <a:solidFill>
                  <a:srgbClr val="595959"/>
                </a:solidFill>
                <a:latin typeface="Roboto"/>
                <a:ea typeface="Roboto"/>
                <a:cs typeface="Roboto"/>
                <a:sym typeface="Roboto"/>
              </a:endParaRPr>
            </a:p>
          </p:txBody>
        </p:sp>
        <p:sp>
          <p:nvSpPr>
            <p:cNvPr id="874" name="Google Shape;874;p27"/>
            <p:cNvSpPr txBox="1"/>
            <p:nvPr/>
          </p:nvSpPr>
          <p:spPr>
            <a:xfrm flipH="1">
              <a:off x="7489825" y="4236275"/>
              <a:ext cx="7914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a:t>
              </a:r>
              <a:r>
                <a:rPr b="1" lang="en" sz="1800">
                  <a:solidFill>
                    <a:srgbClr val="595959"/>
                  </a:solidFill>
                  <a:latin typeface="Roboto"/>
                  <a:ea typeface="Roboto"/>
                  <a:cs typeface="Roboto"/>
                  <a:sym typeface="Roboto"/>
                </a:rPr>
                <a:t>0.49</a:t>
              </a:r>
              <a:endParaRPr b="1" sz="1800">
                <a:solidFill>
                  <a:srgbClr val="595959"/>
                </a:solidFill>
                <a:latin typeface="Roboto"/>
                <a:ea typeface="Roboto"/>
                <a:cs typeface="Roboto"/>
                <a:sym typeface="Roboto"/>
              </a:endParaRPr>
            </a:p>
          </p:txBody>
        </p:sp>
        <p:sp>
          <p:nvSpPr>
            <p:cNvPr id="875" name="Google Shape;875;p27"/>
            <p:cNvSpPr txBox="1"/>
            <p:nvPr/>
          </p:nvSpPr>
          <p:spPr>
            <a:xfrm flipH="1">
              <a:off x="4750675" y="3703598"/>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total_dwelling_units</a:t>
              </a:r>
              <a:endParaRPr sz="1200">
                <a:solidFill>
                  <a:srgbClr val="595959"/>
                </a:solidFill>
                <a:latin typeface="Roboto"/>
                <a:ea typeface="Roboto"/>
                <a:cs typeface="Roboto"/>
                <a:sym typeface="Roboto"/>
              </a:endParaRPr>
            </a:p>
          </p:txBody>
        </p:sp>
        <p:sp>
          <p:nvSpPr>
            <p:cNvPr id="876" name="Google Shape;876;p27"/>
            <p:cNvSpPr txBox="1"/>
            <p:nvPr/>
          </p:nvSpPr>
          <p:spPr>
            <a:xfrm flipH="1">
              <a:off x="7481424" y="3796300"/>
              <a:ext cx="833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a:t>
              </a:r>
              <a:r>
                <a:rPr b="1" lang="en" sz="1800">
                  <a:solidFill>
                    <a:srgbClr val="595959"/>
                  </a:solidFill>
                  <a:latin typeface="Roboto"/>
                  <a:ea typeface="Roboto"/>
                  <a:cs typeface="Roboto"/>
                  <a:sym typeface="Roboto"/>
                </a:rPr>
                <a:t>0.42</a:t>
              </a:r>
              <a:endParaRPr b="1" sz="1800">
                <a:solidFill>
                  <a:srgbClr val="595959"/>
                </a:solidFill>
                <a:latin typeface="Roboto"/>
                <a:ea typeface="Roboto"/>
                <a:cs typeface="Roboto"/>
                <a:sym typeface="Roboto"/>
              </a:endParaRPr>
            </a:p>
          </p:txBody>
        </p:sp>
        <p:sp>
          <p:nvSpPr>
            <p:cNvPr id="877" name="Google Shape;877;p27"/>
            <p:cNvSpPr txBox="1"/>
            <p:nvPr/>
          </p:nvSpPr>
          <p:spPr>
            <a:xfrm flipH="1">
              <a:off x="4750673" y="3261332"/>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hdb_age</a:t>
              </a:r>
              <a:endParaRPr sz="1200">
                <a:solidFill>
                  <a:srgbClr val="595959"/>
                </a:solidFill>
                <a:latin typeface="Roboto"/>
                <a:ea typeface="Roboto"/>
                <a:cs typeface="Roboto"/>
                <a:sym typeface="Roboto"/>
              </a:endParaRPr>
            </a:p>
          </p:txBody>
        </p:sp>
        <p:sp>
          <p:nvSpPr>
            <p:cNvPr id="878" name="Google Shape;878;p27"/>
            <p:cNvSpPr txBox="1"/>
            <p:nvPr/>
          </p:nvSpPr>
          <p:spPr>
            <a:xfrm flipH="1">
              <a:off x="4750673" y="2817620"/>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max_floor_lvl</a:t>
              </a:r>
              <a:endParaRPr sz="1200">
                <a:solidFill>
                  <a:srgbClr val="595959"/>
                </a:solidFill>
                <a:latin typeface="Roboto"/>
                <a:ea typeface="Roboto"/>
                <a:cs typeface="Roboto"/>
                <a:sym typeface="Roboto"/>
              </a:endParaRPr>
            </a:p>
          </p:txBody>
        </p:sp>
        <p:sp>
          <p:nvSpPr>
            <p:cNvPr id="879" name="Google Shape;879;p27"/>
            <p:cNvSpPr txBox="1"/>
            <p:nvPr/>
          </p:nvSpPr>
          <p:spPr>
            <a:xfrm flipH="1">
              <a:off x="7548004" y="2918718"/>
              <a:ext cx="720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0.23</a:t>
              </a:r>
              <a:endParaRPr b="1" sz="1800">
                <a:solidFill>
                  <a:srgbClr val="595959"/>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28"/>
          <p:cNvSpPr txBox="1"/>
          <p:nvPr>
            <p:ph type="title"/>
          </p:nvPr>
        </p:nvSpPr>
        <p:spPr>
          <a:xfrm>
            <a:off x="760600" y="536650"/>
            <a:ext cx="75024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Predictive Modelling: Choosing </a:t>
            </a:r>
            <a:r>
              <a:rPr lang="en" u="sng"/>
              <a:t>Categorical</a:t>
            </a:r>
            <a:r>
              <a:rPr lang="en"/>
              <a:t> Features</a:t>
            </a:r>
            <a:endParaRPr/>
          </a:p>
        </p:txBody>
      </p:sp>
      <p:sp>
        <p:nvSpPr>
          <p:cNvPr id="885" name="Google Shape;885;p28"/>
          <p:cNvSpPr/>
          <p:nvPr/>
        </p:nvSpPr>
        <p:spPr>
          <a:xfrm>
            <a:off x="1617975" y="1547225"/>
            <a:ext cx="992357" cy="248729"/>
          </a:xfrm>
          <a:custGeom>
            <a:rect b="b" l="l" r="r" t="t"/>
            <a:pathLst>
              <a:path extrusionOk="0" h="13110" w="52305">
                <a:moveTo>
                  <a:pt x="20549" y="0"/>
                </a:moveTo>
                <a:cubicBezTo>
                  <a:pt x="16312" y="0"/>
                  <a:pt x="12543" y="2001"/>
                  <a:pt x="10141" y="5104"/>
                </a:cubicBezTo>
                <a:cubicBezTo>
                  <a:pt x="9541" y="4970"/>
                  <a:pt x="8907" y="4870"/>
                  <a:pt x="8207" y="4870"/>
                </a:cubicBezTo>
                <a:cubicBezTo>
                  <a:pt x="3670" y="4870"/>
                  <a:pt x="1" y="8573"/>
                  <a:pt x="1" y="13109"/>
                </a:cubicBezTo>
                <a:lnTo>
                  <a:pt x="52305" y="13109"/>
                </a:lnTo>
                <a:cubicBezTo>
                  <a:pt x="52305" y="10207"/>
                  <a:pt x="49970" y="7872"/>
                  <a:pt x="47101" y="7872"/>
                </a:cubicBezTo>
                <a:cubicBezTo>
                  <a:pt x="45767" y="7872"/>
                  <a:pt x="44533" y="8373"/>
                  <a:pt x="43599" y="9207"/>
                </a:cubicBezTo>
                <a:cubicBezTo>
                  <a:pt x="42231" y="6638"/>
                  <a:pt x="39496" y="4870"/>
                  <a:pt x="36393" y="4870"/>
                </a:cubicBezTo>
                <a:cubicBezTo>
                  <a:pt x="34659" y="4870"/>
                  <a:pt x="33058" y="5404"/>
                  <a:pt x="31757" y="6305"/>
                </a:cubicBezTo>
                <a:cubicBezTo>
                  <a:pt x="29455" y="2535"/>
                  <a:pt x="25286" y="0"/>
                  <a:pt x="20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883445" y="2049152"/>
            <a:ext cx="894844" cy="223537"/>
          </a:xfrm>
          <a:custGeom>
            <a:rect b="b" l="l" r="r" t="t"/>
            <a:pathLst>
              <a:path extrusionOk="0" h="10608" w="42465">
                <a:moveTo>
                  <a:pt x="16679" y="0"/>
                </a:moveTo>
                <a:cubicBezTo>
                  <a:pt x="13243" y="0"/>
                  <a:pt x="10175" y="1601"/>
                  <a:pt x="8240" y="4137"/>
                </a:cubicBezTo>
                <a:cubicBezTo>
                  <a:pt x="7739" y="4037"/>
                  <a:pt x="7206" y="3936"/>
                  <a:pt x="6672" y="3936"/>
                </a:cubicBezTo>
                <a:cubicBezTo>
                  <a:pt x="2969" y="3936"/>
                  <a:pt x="1" y="6939"/>
                  <a:pt x="1" y="10608"/>
                </a:cubicBezTo>
                <a:lnTo>
                  <a:pt x="42464" y="10608"/>
                </a:lnTo>
                <a:cubicBezTo>
                  <a:pt x="42464" y="8273"/>
                  <a:pt x="40563" y="6372"/>
                  <a:pt x="38228" y="6372"/>
                </a:cubicBezTo>
                <a:cubicBezTo>
                  <a:pt x="37127" y="6372"/>
                  <a:pt x="36160" y="6805"/>
                  <a:pt x="35393" y="7472"/>
                </a:cubicBezTo>
                <a:cubicBezTo>
                  <a:pt x="34292" y="5371"/>
                  <a:pt x="32057" y="3936"/>
                  <a:pt x="29522" y="3936"/>
                </a:cubicBezTo>
                <a:cubicBezTo>
                  <a:pt x="28121" y="3936"/>
                  <a:pt x="26853" y="4370"/>
                  <a:pt x="25786" y="5104"/>
                </a:cubicBezTo>
                <a:cubicBezTo>
                  <a:pt x="23918" y="2035"/>
                  <a:pt x="20515" y="0"/>
                  <a:pt x="16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2245844" y="2440776"/>
            <a:ext cx="656016" cy="164145"/>
          </a:xfrm>
          <a:custGeom>
            <a:rect b="b" l="l" r="r" t="t"/>
            <a:pathLst>
              <a:path extrusionOk="0" h="10208" w="40797">
                <a:moveTo>
                  <a:pt x="16012" y="0"/>
                </a:moveTo>
                <a:cubicBezTo>
                  <a:pt x="12709" y="0"/>
                  <a:pt x="9774" y="1568"/>
                  <a:pt x="7906" y="3970"/>
                </a:cubicBezTo>
                <a:cubicBezTo>
                  <a:pt x="7439" y="3870"/>
                  <a:pt x="6905" y="3803"/>
                  <a:pt x="6405" y="3803"/>
                </a:cubicBezTo>
                <a:cubicBezTo>
                  <a:pt x="2869" y="3803"/>
                  <a:pt x="0" y="6672"/>
                  <a:pt x="0" y="10208"/>
                </a:cubicBezTo>
                <a:lnTo>
                  <a:pt x="40796" y="10208"/>
                </a:lnTo>
                <a:cubicBezTo>
                  <a:pt x="40796" y="7939"/>
                  <a:pt x="38995" y="6138"/>
                  <a:pt x="36727" y="6138"/>
                </a:cubicBezTo>
                <a:cubicBezTo>
                  <a:pt x="35693" y="6138"/>
                  <a:pt x="34725" y="6505"/>
                  <a:pt x="34025" y="7172"/>
                </a:cubicBezTo>
                <a:cubicBezTo>
                  <a:pt x="32924" y="5171"/>
                  <a:pt x="30822" y="3803"/>
                  <a:pt x="28387" y="3803"/>
                </a:cubicBezTo>
                <a:cubicBezTo>
                  <a:pt x="27020" y="3803"/>
                  <a:pt x="25785" y="4203"/>
                  <a:pt x="24751" y="4904"/>
                </a:cubicBezTo>
                <a:cubicBezTo>
                  <a:pt x="22983" y="1968"/>
                  <a:pt x="19714" y="0"/>
                  <a:pt x="16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28"/>
          <p:cNvGrpSpPr/>
          <p:nvPr/>
        </p:nvGrpSpPr>
        <p:grpSpPr>
          <a:xfrm>
            <a:off x="654775" y="1922325"/>
            <a:ext cx="503315" cy="2501626"/>
            <a:chOff x="654775" y="1922325"/>
            <a:chExt cx="503315" cy="2501626"/>
          </a:xfrm>
        </p:grpSpPr>
        <p:sp>
          <p:nvSpPr>
            <p:cNvPr id="889" name="Google Shape;889;p28"/>
            <p:cNvSpPr/>
            <p:nvPr/>
          </p:nvSpPr>
          <p:spPr>
            <a:xfrm>
              <a:off x="654775" y="1922325"/>
              <a:ext cx="503315" cy="2501626"/>
            </a:xfrm>
            <a:custGeom>
              <a:rect b="b" l="l" r="r" t="t"/>
              <a:pathLst>
                <a:path extrusionOk="0" h="163185" w="35526">
                  <a:moveTo>
                    <a:pt x="0" y="1"/>
                  </a:moveTo>
                  <a:lnTo>
                    <a:pt x="0" y="163184"/>
                  </a:lnTo>
                  <a:lnTo>
                    <a:pt x="35525" y="163184"/>
                  </a:lnTo>
                  <a:lnTo>
                    <a:pt x="3552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705818" y="1992409"/>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705818" y="208807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705818" y="2184242"/>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705818" y="227990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705818" y="237556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705818" y="2471216"/>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705818" y="256688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705818" y="2662543"/>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705818" y="275820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705818" y="2853870"/>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705818" y="2950039"/>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705818" y="304570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705818" y="314135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705818" y="323701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705818" y="3332677"/>
              <a:ext cx="401719" cy="27119"/>
            </a:xfrm>
            <a:custGeom>
              <a:rect b="b" l="l" r="r" t="t"/>
              <a:pathLst>
                <a:path extrusionOk="0" h="1769" w="28355">
                  <a:moveTo>
                    <a:pt x="1" y="1"/>
                  </a:moveTo>
                  <a:lnTo>
                    <a:pt x="1"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705818"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705818"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705818"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705818"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705818"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705818"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705818"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705818"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705818"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28"/>
          <p:cNvGrpSpPr/>
          <p:nvPr/>
        </p:nvGrpSpPr>
        <p:grpSpPr>
          <a:xfrm>
            <a:off x="1337337" y="2497318"/>
            <a:ext cx="503329" cy="1926843"/>
            <a:chOff x="1337337" y="2497318"/>
            <a:chExt cx="503329" cy="1926843"/>
          </a:xfrm>
        </p:grpSpPr>
        <p:sp>
          <p:nvSpPr>
            <p:cNvPr id="915" name="Google Shape;915;p28"/>
            <p:cNvSpPr/>
            <p:nvPr/>
          </p:nvSpPr>
          <p:spPr>
            <a:xfrm>
              <a:off x="1337337" y="2497318"/>
              <a:ext cx="503329" cy="1926843"/>
            </a:xfrm>
            <a:custGeom>
              <a:rect b="b" l="l" r="r" t="t"/>
              <a:pathLst>
                <a:path extrusionOk="0" h="125691" w="35527">
                  <a:moveTo>
                    <a:pt x="1" y="0"/>
                  </a:moveTo>
                  <a:lnTo>
                    <a:pt x="1" y="125690"/>
                  </a:lnTo>
                  <a:lnTo>
                    <a:pt x="35526" y="125690"/>
                  </a:lnTo>
                  <a:lnTo>
                    <a:pt x="355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1388394" y="25674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1388394" y="2663049"/>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1388394" y="275871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1388394" y="2854376"/>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1388394" y="2950545"/>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1388394" y="3046208"/>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1388394" y="3141872"/>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1388394" y="2662543"/>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1388394" y="275820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1388394" y="2853870"/>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1388394" y="2950039"/>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1388394" y="3045702"/>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1388394" y="3141350"/>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1388394" y="323701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1388394" y="3332677"/>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1388394" y="3428340"/>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1388394" y="352451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1388394" y="362017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1388394" y="371583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1388394"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1388394"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1388394"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1388394"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1388394"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8"/>
          <p:cNvGrpSpPr/>
          <p:nvPr/>
        </p:nvGrpSpPr>
        <p:grpSpPr>
          <a:xfrm>
            <a:off x="2019914" y="2793509"/>
            <a:ext cx="503796" cy="1630759"/>
            <a:chOff x="2019914" y="2793509"/>
            <a:chExt cx="503796" cy="1630759"/>
          </a:xfrm>
        </p:grpSpPr>
        <p:sp>
          <p:nvSpPr>
            <p:cNvPr id="941" name="Google Shape;941;p28"/>
            <p:cNvSpPr/>
            <p:nvPr/>
          </p:nvSpPr>
          <p:spPr>
            <a:xfrm>
              <a:off x="2019914" y="2793509"/>
              <a:ext cx="503796" cy="1630759"/>
            </a:xfrm>
            <a:custGeom>
              <a:rect b="b" l="l" r="r" t="t"/>
              <a:pathLst>
                <a:path extrusionOk="0" h="106377" w="35560">
                  <a:moveTo>
                    <a:pt x="1" y="0"/>
                  </a:moveTo>
                  <a:lnTo>
                    <a:pt x="1" y="106376"/>
                  </a:lnTo>
                  <a:lnTo>
                    <a:pt x="35559" y="106376"/>
                  </a:lnTo>
                  <a:lnTo>
                    <a:pt x="35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2070971" y="2863577"/>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2070971" y="2959240"/>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2070971" y="3054904"/>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2070971" y="3150567"/>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2070971" y="324623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2070971" y="334240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2070971" y="343806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2070971" y="3533711"/>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2070971" y="362937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2070971" y="3725038"/>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2070971" y="38207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2070971" y="391636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2070971" y="4012012"/>
              <a:ext cx="401705" cy="27640"/>
            </a:xfrm>
            <a:custGeom>
              <a:rect b="b" l="l" r="r" t="t"/>
              <a:pathLst>
                <a:path extrusionOk="0" h="1803" w="28354">
                  <a:moveTo>
                    <a:pt x="0" y="1"/>
                  </a:moveTo>
                  <a:lnTo>
                    <a:pt x="0" y="1802"/>
                  </a:lnTo>
                  <a:lnTo>
                    <a:pt x="28354" y="1802"/>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2070971" y="323701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2070971" y="3332677"/>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2070971" y="3428340"/>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2070971" y="352451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2070971" y="362017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2070971" y="371583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2070971"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2070971"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2070971"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2070971"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2070971"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28"/>
          <p:cNvGrpSpPr/>
          <p:nvPr/>
        </p:nvGrpSpPr>
        <p:grpSpPr>
          <a:xfrm>
            <a:off x="2702490" y="1922325"/>
            <a:ext cx="503782" cy="2501626"/>
            <a:chOff x="2702490" y="1922325"/>
            <a:chExt cx="503782" cy="2501626"/>
          </a:xfrm>
        </p:grpSpPr>
        <p:sp>
          <p:nvSpPr>
            <p:cNvPr id="967" name="Google Shape;967;p28"/>
            <p:cNvSpPr/>
            <p:nvPr/>
          </p:nvSpPr>
          <p:spPr>
            <a:xfrm>
              <a:off x="2702490" y="1922325"/>
              <a:ext cx="503782" cy="2501626"/>
            </a:xfrm>
            <a:custGeom>
              <a:rect b="b" l="l" r="r" t="t"/>
              <a:pathLst>
                <a:path extrusionOk="0" h="163185" w="35559">
                  <a:moveTo>
                    <a:pt x="0" y="1"/>
                  </a:moveTo>
                  <a:lnTo>
                    <a:pt x="0" y="163184"/>
                  </a:lnTo>
                  <a:lnTo>
                    <a:pt x="35559" y="163184"/>
                  </a:lnTo>
                  <a:lnTo>
                    <a:pt x="35559"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2753533" y="1992409"/>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2753533" y="208807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2753533" y="2184242"/>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2753533" y="227990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2753533" y="237556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2753533" y="2471216"/>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2753533" y="256688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2753533" y="2662543"/>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2753533" y="275820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2753533" y="2853870"/>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2753533" y="2950039"/>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2753533" y="3045702"/>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2753533" y="3141350"/>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2753533" y="323701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2753533" y="3332677"/>
              <a:ext cx="401719" cy="27119"/>
            </a:xfrm>
            <a:custGeom>
              <a:rect b="b" l="l" r="r" t="t"/>
              <a:pathLst>
                <a:path extrusionOk="0" h="1769" w="28355">
                  <a:moveTo>
                    <a:pt x="1" y="1"/>
                  </a:moveTo>
                  <a:lnTo>
                    <a:pt x="1"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2753533"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2753533"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2753533"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2753533"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2753533"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2753533"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2753533"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2753533"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2753533"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28"/>
          <p:cNvGrpSpPr/>
          <p:nvPr/>
        </p:nvGrpSpPr>
        <p:grpSpPr>
          <a:xfrm>
            <a:off x="3385052" y="2201126"/>
            <a:ext cx="503796" cy="2222927"/>
            <a:chOff x="3385052" y="2201126"/>
            <a:chExt cx="503796" cy="2222927"/>
          </a:xfrm>
        </p:grpSpPr>
        <p:sp>
          <p:nvSpPr>
            <p:cNvPr id="993" name="Google Shape;993;p28"/>
            <p:cNvSpPr/>
            <p:nvPr/>
          </p:nvSpPr>
          <p:spPr>
            <a:xfrm>
              <a:off x="3385052" y="2201126"/>
              <a:ext cx="503796" cy="2222927"/>
            </a:xfrm>
            <a:custGeom>
              <a:rect b="b" l="l" r="r" t="t"/>
              <a:pathLst>
                <a:path extrusionOk="0" h="145005" w="35560">
                  <a:moveTo>
                    <a:pt x="1" y="0"/>
                  </a:moveTo>
                  <a:lnTo>
                    <a:pt x="1" y="145004"/>
                  </a:lnTo>
                  <a:lnTo>
                    <a:pt x="35560" y="145004"/>
                  </a:lnTo>
                  <a:lnTo>
                    <a:pt x="3556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3436109" y="22712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3436109" y="23668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3436109" y="2462521"/>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3436109" y="2558706"/>
              <a:ext cx="401719" cy="27103"/>
            </a:xfrm>
            <a:custGeom>
              <a:rect b="b" l="l" r="r" t="t"/>
              <a:pathLst>
                <a:path extrusionOk="0" h="1768"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3436109" y="265435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3436109" y="2750017"/>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3436109" y="284568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3436109" y="294134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3436109" y="3037007"/>
              <a:ext cx="401719" cy="27103"/>
            </a:xfrm>
            <a:custGeom>
              <a:rect b="b" l="l" r="r" t="t"/>
              <a:pathLst>
                <a:path extrusionOk="0" h="1768"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3436109" y="3132655"/>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3436109" y="3228318"/>
              <a:ext cx="401719" cy="27625"/>
            </a:xfrm>
            <a:custGeom>
              <a:rect b="b" l="l" r="r" t="t"/>
              <a:pathLst>
                <a:path extrusionOk="0" h="1802" w="28355">
                  <a:moveTo>
                    <a:pt x="1" y="1"/>
                  </a:moveTo>
                  <a:lnTo>
                    <a:pt x="1" y="1802"/>
                  </a:lnTo>
                  <a:lnTo>
                    <a:pt x="28354" y="1802"/>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3436109" y="332448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3436109" y="3420151"/>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3436109" y="3515815"/>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3436109" y="3611478"/>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3436109" y="3428340"/>
              <a:ext cx="401719" cy="27625"/>
            </a:xfrm>
            <a:custGeom>
              <a:rect b="b" l="l" r="r" t="t"/>
              <a:pathLst>
                <a:path extrusionOk="0" h="1802" w="28355">
                  <a:moveTo>
                    <a:pt x="1" y="0"/>
                  </a:moveTo>
                  <a:lnTo>
                    <a:pt x="1"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3436109" y="3524510"/>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3436109" y="3620173"/>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3436109" y="3715836"/>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a:off x="3436109" y="3811484"/>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a:off x="3436109" y="3907148"/>
              <a:ext cx="401719" cy="27119"/>
            </a:xfrm>
            <a:custGeom>
              <a:rect b="b" l="l" r="r" t="t"/>
              <a:pathLst>
                <a:path extrusionOk="0" h="1769" w="28355">
                  <a:moveTo>
                    <a:pt x="1" y="1"/>
                  </a:moveTo>
                  <a:lnTo>
                    <a:pt x="1"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3436109" y="4002811"/>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3436109" y="4098474"/>
              <a:ext cx="401719" cy="27119"/>
            </a:xfrm>
            <a:custGeom>
              <a:rect b="b" l="l" r="r" t="t"/>
              <a:pathLst>
                <a:path extrusionOk="0" h="1769" w="28355">
                  <a:moveTo>
                    <a:pt x="1" y="0"/>
                  </a:moveTo>
                  <a:lnTo>
                    <a:pt x="1"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3436109" y="4194138"/>
              <a:ext cx="401719" cy="27625"/>
            </a:xfrm>
            <a:custGeom>
              <a:rect b="b" l="l" r="r" t="t"/>
              <a:pathLst>
                <a:path extrusionOk="0" h="1802" w="28355">
                  <a:moveTo>
                    <a:pt x="1" y="0"/>
                  </a:moveTo>
                  <a:lnTo>
                    <a:pt x="1"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28"/>
          <p:cNvGrpSpPr/>
          <p:nvPr/>
        </p:nvGrpSpPr>
        <p:grpSpPr>
          <a:xfrm>
            <a:off x="4068111" y="2409843"/>
            <a:ext cx="503315" cy="2190732"/>
            <a:chOff x="4068111" y="2409843"/>
            <a:chExt cx="503315" cy="2190732"/>
          </a:xfrm>
        </p:grpSpPr>
        <p:sp>
          <p:nvSpPr>
            <p:cNvPr id="1019" name="Google Shape;1019;p28"/>
            <p:cNvSpPr/>
            <p:nvPr/>
          </p:nvSpPr>
          <p:spPr>
            <a:xfrm>
              <a:off x="4449043" y="4600560"/>
              <a:ext cx="15" cy="15"/>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4068111" y="2409843"/>
              <a:ext cx="503315" cy="2014285"/>
            </a:xfrm>
            <a:custGeom>
              <a:rect b="b" l="l" r="r" t="t"/>
              <a:pathLst>
                <a:path extrusionOk="0" h="131395" w="35526">
                  <a:moveTo>
                    <a:pt x="0" y="0"/>
                  </a:moveTo>
                  <a:lnTo>
                    <a:pt x="0" y="131394"/>
                  </a:lnTo>
                  <a:lnTo>
                    <a:pt x="35525" y="131394"/>
                  </a:lnTo>
                  <a:lnTo>
                    <a:pt x="35525"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4118686" y="2480433"/>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4118686" y="2576096"/>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4118686" y="2671760"/>
              <a:ext cx="401705" cy="27103"/>
            </a:xfrm>
            <a:custGeom>
              <a:rect b="b" l="l" r="r" t="t"/>
              <a:pathLst>
                <a:path extrusionOk="0" h="1768"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4118686" y="276740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a:off x="4118686" y="2863071"/>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a:off x="4118686" y="2958734"/>
              <a:ext cx="401705" cy="27625"/>
            </a:xfrm>
            <a:custGeom>
              <a:rect b="b" l="l" r="r" t="t"/>
              <a:pathLst>
                <a:path extrusionOk="0" h="1802" w="28354">
                  <a:moveTo>
                    <a:pt x="0" y="0"/>
                  </a:moveTo>
                  <a:lnTo>
                    <a:pt x="0" y="1802"/>
                  </a:lnTo>
                  <a:lnTo>
                    <a:pt x="28354" y="1802"/>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a:off x="4118686" y="3054904"/>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a:off x="4118686" y="3150567"/>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a:off x="4118686" y="3246230"/>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a:off x="4118686" y="334187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a:off x="4118686" y="343754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a:off x="4118686" y="3533205"/>
              <a:ext cx="401705" cy="27119"/>
            </a:xfrm>
            <a:custGeom>
              <a:rect b="b" l="l" r="r" t="t"/>
              <a:pathLst>
                <a:path extrusionOk="0" h="1769" w="28354">
                  <a:moveTo>
                    <a:pt x="0" y="1"/>
                  </a:moveTo>
                  <a:lnTo>
                    <a:pt x="0" y="1768"/>
                  </a:lnTo>
                  <a:lnTo>
                    <a:pt x="28354" y="1768"/>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a:off x="4118686" y="3628868"/>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4118686" y="3724532"/>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a:off x="4118686" y="382070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a:off x="4118686" y="391636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a:off x="4118686" y="4012012"/>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a:off x="4118686" y="4107676"/>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a:off x="4118686" y="4203339"/>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a:off x="4118686" y="3811484"/>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a:off x="4118686" y="3907148"/>
              <a:ext cx="401705" cy="27119"/>
            </a:xfrm>
            <a:custGeom>
              <a:rect b="b" l="l" r="r" t="t"/>
              <a:pathLst>
                <a:path extrusionOk="0" h="1769" w="28354">
                  <a:moveTo>
                    <a:pt x="0" y="1"/>
                  </a:moveTo>
                  <a:lnTo>
                    <a:pt x="0" y="1769"/>
                  </a:lnTo>
                  <a:lnTo>
                    <a:pt x="28354" y="1769"/>
                  </a:lnTo>
                  <a:lnTo>
                    <a:pt x="28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a:off x="4118686" y="4002811"/>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4118686" y="4098474"/>
              <a:ext cx="401705" cy="27119"/>
            </a:xfrm>
            <a:custGeom>
              <a:rect b="b" l="l" r="r" t="t"/>
              <a:pathLst>
                <a:path extrusionOk="0" h="1769" w="28354">
                  <a:moveTo>
                    <a:pt x="0" y="0"/>
                  </a:moveTo>
                  <a:lnTo>
                    <a:pt x="0" y="1768"/>
                  </a:lnTo>
                  <a:lnTo>
                    <a:pt x="28354" y="1768"/>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4118686" y="4194138"/>
              <a:ext cx="401705" cy="27625"/>
            </a:xfrm>
            <a:custGeom>
              <a:rect b="b" l="l" r="r" t="t"/>
              <a:pathLst>
                <a:path extrusionOk="0" h="1802" w="28354">
                  <a:moveTo>
                    <a:pt x="0" y="0"/>
                  </a:moveTo>
                  <a:lnTo>
                    <a:pt x="0" y="1801"/>
                  </a:lnTo>
                  <a:lnTo>
                    <a:pt x="28354" y="1801"/>
                  </a:lnTo>
                  <a:lnTo>
                    <a:pt x="28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28"/>
          <p:cNvSpPr/>
          <p:nvPr/>
        </p:nvSpPr>
        <p:spPr>
          <a:xfrm>
            <a:off x="531563" y="4427688"/>
            <a:ext cx="4162632" cy="57599"/>
          </a:xfrm>
          <a:custGeom>
            <a:rect b="b" l="l" r="r" t="t"/>
            <a:pathLst>
              <a:path extrusionOk="0" h="8841" w="314993">
                <a:moveTo>
                  <a:pt x="1" y="1"/>
                </a:moveTo>
                <a:lnTo>
                  <a:pt x="1" y="8840"/>
                </a:lnTo>
                <a:lnTo>
                  <a:pt x="314992" y="8840"/>
                </a:lnTo>
                <a:lnTo>
                  <a:pt x="3149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 name="Google Shape;1046;p28"/>
          <p:cNvGrpSpPr/>
          <p:nvPr/>
        </p:nvGrpSpPr>
        <p:grpSpPr>
          <a:xfrm>
            <a:off x="4243873" y="1795950"/>
            <a:ext cx="3696702" cy="2344095"/>
            <a:chOff x="4243873" y="1795950"/>
            <a:chExt cx="3696702" cy="2344095"/>
          </a:xfrm>
        </p:grpSpPr>
        <p:sp>
          <p:nvSpPr>
            <p:cNvPr id="1047" name="Google Shape;1047;p28"/>
            <p:cNvSpPr txBox="1"/>
            <p:nvPr/>
          </p:nvSpPr>
          <p:spPr>
            <a:xfrm flipH="1">
              <a:off x="4243875" y="1795950"/>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north</a:t>
              </a:r>
              <a:endParaRPr sz="1200">
                <a:solidFill>
                  <a:srgbClr val="595959"/>
                </a:solidFill>
                <a:latin typeface="Roboto"/>
                <a:ea typeface="Roboto"/>
                <a:cs typeface="Roboto"/>
                <a:sym typeface="Roboto"/>
              </a:endParaRPr>
            </a:p>
          </p:txBody>
        </p:sp>
        <p:sp>
          <p:nvSpPr>
            <p:cNvPr id="1048" name="Google Shape;1048;p28"/>
            <p:cNvSpPr txBox="1"/>
            <p:nvPr/>
          </p:nvSpPr>
          <p:spPr>
            <a:xfrm flipH="1">
              <a:off x="4243875" y="2680798"/>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west</a:t>
              </a:r>
              <a:endParaRPr sz="1200">
                <a:solidFill>
                  <a:srgbClr val="595959"/>
                </a:solidFill>
                <a:latin typeface="Roboto"/>
                <a:ea typeface="Roboto"/>
                <a:cs typeface="Roboto"/>
                <a:sym typeface="Roboto"/>
              </a:endParaRPr>
            </a:p>
          </p:txBody>
        </p:sp>
        <p:sp>
          <p:nvSpPr>
            <p:cNvPr id="1049" name="Google Shape;1049;p28"/>
            <p:cNvSpPr txBox="1"/>
            <p:nvPr/>
          </p:nvSpPr>
          <p:spPr>
            <a:xfrm flipH="1">
              <a:off x="4243873" y="3160177"/>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south</a:t>
              </a:r>
              <a:endParaRPr sz="1200">
                <a:solidFill>
                  <a:srgbClr val="595959"/>
                </a:solidFill>
                <a:latin typeface="Roboto"/>
                <a:ea typeface="Roboto"/>
                <a:cs typeface="Roboto"/>
                <a:sym typeface="Roboto"/>
              </a:endParaRPr>
            </a:p>
          </p:txBody>
        </p:sp>
        <p:sp>
          <p:nvSpPr>
            <p:cNvPr id="1050" name="Google Shape;1050;p28"/>
            <p:cNvSpPr txBox="1"/>
            <p:nvPr/>
          </p:nvSpPr>
          <p:spPr>
            <a:xfrm flipH="1">
              <a:off x="4243875" y="2223505"/>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east</a:t>
              </a:r>
              <a:endParaRPr sz="1200">
                <a:solidFill>
                  <a:srgbClr val="595959"/>
                </a:solidFill>
                <a:latin typeface="Roboto"/>
                <a:ea typeface="Roboto"/>
                <a:cs typeface="Roboto"/>
                <a:sym typeface="Roboto"/>
              </a:endParaRPr>
            </a:p>
          </p:txBody>
        </p:sp>
        <p:sp>
          <p:nvSpPr>
            <p:cNvPr id="1051" name="Google Shape;1051;p28"/>
            <p:cNvSpPr txBox="1"/>
            <p:nvPr/>
          </p:nvSpPr>
          <p:spPr>
            <a:xfrm flipH="1">
              <a:off x="4243873" y="3641445"/>
              <a:ext cx="2793300" cy="498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595959"/>
                  </a:solidFill>
                  <a:latin typeface="Roboto"/>
                  <a:ea typeface="Roboto"/>
                  <a:cs typeface="Roboto"/>
                  <a:sym typeface="Roboto"/>
                </a:rPr>
                <a:t>central</a:t>
              </a:r>
              <a:endParaRPr sz="1200">
                <a:solidFill>
                  <a:srgbClr val="595959"/>
                </a:solidFill>
                <a:latin typeface="Roboto"/>
                <a:ea typeface="Roboto"/>
                <a:cs typeface="Roboto"/>
                <a:sym typeface="Roboto"/>
              </a:endParaRPr>
            </a:p>
          </p:txBody>
        </p:sp>
        <p:sp>
          <p:nvSpPr>
            <p:cNvPr id="1052" name="Google Shape;1052;p28"/>
            <p:cNvSpPr txBox="1"/>
            <p:nvPr/>
          </p:nvSpPr>
          <p:spPr>
            <a:xfrm flipH="1">
              <a:off x="7088749" y="3257075"/>
              <a:ext cx="828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6203</a:t>
              </a:r>
              <a:endParaRPr b="1" sz="1800">
                <a:solidFill>
                  <a:srgbClr val="595959"/>
                </a:solidFill>
                <a:latin typeface="Roboto"/>
                <a:ea typeface="Roboto"/>
                <a:cs typeface="Roboto"/>
                <a:sym typeface="Roboto"/>
              </a:endParaRPr>
            </a:p>
          </p:txBody>
        </p:sp>
        <p:sp>
          <p:nvSpPr>
            <p:cNvPr id="1053" name="Google Shape;1053;p28"/>
            <p:cNvSpPr txBox="1"/>
            <p:nvPr/>
          </p:nvSpPr>
          <p:spPr>
            <a:xfrm flipH="1">
              <a:off x="7088750" y="3738350"/>
              <a:ext cx="8289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4033</a:t>
              </a:r>
              <a:endParaRPr b="1" sz="1800">
                <a:solidFill>
                  <a:srgbClr val="595959"/>
                </a:solidFill>
                <a:latin typeface="Roboto"/>
                <a:ea typeface="Roboto"/>
                <a:cs typeface="Roboto"/>
                <a:sym typeface="Roboto"/>
              </a:endParaRPr>
            </a:p>
          </p:txBody>
        </p:sp>
        <p:sp>
          <p:nvSpPr>
            <p:cNvPr id="1054" name="Google Shape;1054;p28"/>
            <p:cNvSpPr txBox="1"/>
            <p:nvPr/>
          </p:nvSpPr>
          <p:spPr>
            <a:xfrm flipH="1">
              <a:off x="7088875" y="1890500"/>
              <a:ext cx="851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39724</a:t>
              </a:r>
              <a:endParaRPr b="1" sz="1800">
                <a:solidFill>
                  <a:srgbClr val="595959"/>
                </a:solidFill>
                <a:latin typeface="Roboto"/>
                <a:ea typeface="Roboto"/>
                <a:cs typeface="Roboto"/>
                <a:sym typeface="Roboto"/>
              </a:endParaRPr>
            </a:p>
          </p:txBody>
        </p:sp>
        <p:sp>
          <p:nvSpPr>
            <p:cNvPr id="1055" name="Google Shape;1055;p28"/>
            <p:cNvSpPr txBox="1"/>
            <p:nvPr/>
          </p:nvSpPr>
          <p:spPr>
            <a:xfrm flipH="1">
              <a:off x="7083749" y="2320400"/>
              <a:ext cx="851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29555</a:t>
              </a:r>
              <a:endParaRPr b="1" sz="1800">
                <a:solidFill>
                  <a:srgbClr val="595959"/>
                </a:solidFill>
                <a:latin typeface="Roboto"/>
                <a:ea typeface="Roboto"/>
                <a:cs typeface="Roboto"/>
                <a:sym typeface="Roboto"/>
              </a:endParaRPr>
            </a:p>
          </p:txBody>
        </p:sp>
        <p:sp>
          <p:nvSpPr>
            <p:cNvPr id="1056" name="Google Shape;1056;p28"/>
            <p:cNvSpPr txBox="1"/>
            <p:nvPr/>
          </p:nvSpPr>
          <p:spPr>
            <a:xfrm flipH="1">
              <a:off x="7088874" y="2776250"/>
              <a:ext cx="8517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595959"/>
                  </a:solidFill>
                  <a:latin typeface="Roboto"/>
                  <a:ea typeface="Roboto"/>
                  <a:cs typeface="Roboto"/>
                  <a:sym typeface="Roboto"/>
                </a:rPr>
                <a:t>23518</a:t>
              </a:r>
              <a:endParaRPr b="1" sz="1800">
                <a:solidFill>
                  <a:srgbClr val="595959"/>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29"/>
          <p:cNvSpPr txBox="1"/>
          <p:nvPr>
            <p:ph type="title"/>
          </p:nvPr>
        </p:nvSpPr>
        <p:spPr>
          <a:xfrm>
            <a:off x="1788574" y="536650"/>
            <a:ext cx="5514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E4626"/>
                </a:solidFill>
              </a:rPr>
              <a:t>Linear Regression</a:t>
            </a:r>
            <a:r>
              <a:rPr lang="en"/>
              <a:t> v.s. </a:t>
            </a:r>
            <a:r>
              <a:rPr lang="en">
                <a:solidFill>
                  <a:srgbClr val="E69138"/>
                </a:solidFill>
              </a:rPr>
              <a:t>Random Forest</a:t>
            </a:r>
            <a:endParaRPr>
              <a:solidFill>
                <a:srgbClr val="E69138"/>
              </a:solidFill>
            </a:endParaRPr>
          </a:p>
        </p:txBody>
      </p:sp>
      <p:grpSp>
        <p:nvGrpSpPr>
          <p:cNvPr id="1062" name="Google Shape;1062;p29"/>
          <p:cNvGrpSpPr/>
          <p:nvPr/>
        </p:nvGrpSpPr>
        <p:grpSpPr>
          <a:xfrm>
            <a:off x="3300694" y="2103761"/>
            <a:ext cx="1334106" cy="3055144"/>
            <a:chOff x="3398356" y="2103761"/>
            <a:chExt cx="1334106" cy="3055144"/>
          </a:xfrm>
        </p:grpSpPr>
        <p:sp>
          <p:nvSpPr>
            <p:cNvPr id="1063" name="Google Shape;1063;p29"/>
            <p:cNvSpPr/>
            <p:nvPr/>
          </p:nvSpPr>
          <p:spPr>
            <a:xfrm>
              <a:off x="3398356" y="2176303"/>
              <a:ext cx="1334106" cy="2982204"/>
            </a:xfrm>
            <a:custGeom>
              <a:rect b="b" l="l" r="r" t="t"/>
              <a:pathLst>
                <a:path extrusionOk="0" h="175527" w="78523">
                  <a:moveTo>
                    <a:pt x="0" y="1"/>
                  </a:moveTo>
                  <a:lnTo>
                    <a:pt x="0" y="175527"/>
                  </a:lnTo>
                  <a:lnTo>
                    <a:pt x="78523" y="175527"/>
                  </a:lnTo>
                  <a:lnTo>
                    <a:pt x="78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3398356" y="2176303"/>
              <a:ext cx="1334106" cy="2982204"/>
            </a:xfrm>
            <a:custGeom>
              <a:rect b="b" l="l" r="r" t="t"/>
              <a:pathLst>
                <a:path extrusionOk="0" h="175527" w="78523">
                  <a:moveTo>
                    <a:pt x="78523" y="1"/>
                  </a:moveTo>
                  <a:lnTo>
                    <a:pt x="0" y="175527"/>
                  </a:lnTo>
                  <a:lnTo>
                    <a:pt x="78523" y="175527"/>
                  </a:lnTo>
                  <a:lnTo>
                    <a:pt x="785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3530985" y="2342952"/>
              <a:ext cx="304359" cy="518586"/>
            </a:xfrm>
            <a:custGeom>
              <a:rect b="b" l="l" r="r" t="t"/>
              <a:pathLst>
                <a:path extrusionOk="0" h="30523" w="17914">
                  <a:moveTo>
                    <a:pt x="1" y="1"/>
                  </a:moveTo>
                  <a:lnTo>
                    <a:pt x="1" y="30523"/>
                  </a:lnTo>
                  <a:lnTo>
                    <a:pt x="17913" y="30523"/>
                  </a:lnTo>
                  <a:lnTo>
                    <a:pt x="17913"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3551394" y="2364499"/>
              <a:ext cx="260151" cy="475516"/>
            </a:xfrm>
            <a:custGeom>
              <a:rect b="b" l="l" r="r" t="t"/>
              <a:pathLst>
                <a:path extrusionOk="0" h="27988" w="15312">
                  <a:moveTo>
                    <a:pt x="1" y="1"/>
                  </a:moveTo>
                  <a:lnTo>
                    <a:pt x="1" y="27987"/>
                  </a:lnTo>
                  <a:lnTo>
                    <a:pt x="15311" y="27987"/>
                  </a:lnTo>
                  <a:lnTo>
                    <a:pt x="15311"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3913596" y="2342952"/>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4296207" y="2342952"/>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3530985" y="3063399"/>
              <a:ext cx="304359" cy="518586"/>
            </a:xfrm>
            <a:custGeom>
              <a:rect b="b" l="l" r="r" t="t"/>
              <a:pathLst>
                <a:path extrusionOk="0" h="30523" w="17914">
                  <a:moveTo>
                    <a:pt x="1" y="1"/>
                  </a:moveTo>
                  <a:lnTo>
                    <a:pt x="1" y="30523"/>
                  </a:lnTo>
                  <a:lnTo>
                    <a:pt x="17913" y="30523"/>
                  </a:lnTo>
                  <a:lnTo>
                    <a:pt x="17913"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3913596" y="3063399"/>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4296207" y="3063399"/>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3530985" y="3783845"/>
              <a:ext cx="304359" cy="518586"/>
            </a:xfrm>
            <a:custGeom>
              <a:rect b="b" l="l" r="r" t="t"/>
              <a:pathLst>
                <a:path extrusionOk="0" h="30523" w="17914">
                  <a:moveTo>
                    <a:pt x="1" y="1"/>
                  </a:moveTo>
                  <a:lnTo>
                    <a:pt x="1" y="30523"/>
                  </a:lnTo>
                  <a:lnTo>
                    <a:pt x="17913" y="30523"/>
                  </a:lnTo>
                  <a:lnTo>
                    <a:pt x="17913"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3913596" y="3783845"/>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4296207" y="3783845"/>
              <a:ext cx="304359" cy="518586"/>
            </a:xfrm>
            <a:custGeom>
              <a:rect b="b" l="l" r="r" t="t"/>
              <a:pathLst>
                <a:path extrusionOk="0" h="30523" w="17914">
                  <a:moveTo>
                    <a:pt x="1" y="1"/>
                  </a:moveTo>
                  <a:lnTo>
                    <a:pt x="1" y="30523"/>
                  </a:lnTo>
                  <a:lnTo>
                    <a:pt x="17914" y="30523"/>
                  </a:lnTo>
                  <a:lnTo>
                    <a:pt x="17914" y="1"/>
                  </a:lnTo>
                  <a:close/>
                </a:path>
              </a:pathLst>
            </a:custGeom>
            <a:solidFill>
              <a:srgbClr val="2C2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3682901" y="4536035"/>
              <a:ext cx="765111" cy="622870"/>
            </a:xfrm>
            <a:custGeom>
              <a:rect b="b" l="l" r="r" t="t"/>
              <a:pathLst>
                <a:path extrusionOk="0" h="36661" w="45033">
                  <a:moveTo>
                    <a:pt x="0" y="1"/>
                  </a:moveTo>
                  <a:lnTo>
                    <a:pt x="0" y="36661"/>
                  </a:lnTo>
                  <a:lnTo>
                    <a:pt x="45033" y="36661"/>
                  </a:lnTo>
                  <a:lnTo>
                    <a:pt x="45033" y="1"/>
                  </a:ln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3682900" y="4536025"/>
              <a:ext cx="757793" cy="622870"/>
            </a:xfrm>
            <a:custGeom>
              <a:rect b="b" l="l" r="r" t="t"/>
              <a:pathLst>
                <a:path extrusionOk="0" h="36661" w="45033">
                  <a:moveTo>
                    <a:pt x="45033" y="1"/>
                  </a:moveTo>
                  <a:lnTo>
                    <a:pt x="0" y="36661"/>
                  </a:lnTo>
                  <a:lnTo>
                    <a:pt x="45033" y="36661"/>
                  </a:lnTo>
                  <a:lnTo>
                    <a:pt x="450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3599568" y="2103761"/>
              <a:ext cx="932309" cy="72547"/>
            </a:xfrm>
            <a:custGeom>
              <a:rect b="b" l="l" r="r" t="t"/>
              <a:pathLst>
                <a:path extrusionOk="0" h="4270" w="54874">
                  <a:moveTo>
                    <a:pt x="1" y="0"/>
                  </a:moveTo>
                  <a:lnTo>
                    <a:pt x="1" y="4270"/>
                  </a:lnTo>
                  <a:lnTo>
                    <a:pt x="54873" y="4270"/>
                  </a:lnTo>
                  <a:lnTo>
                    <a:pt x="548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4065512" y="4536035"/>
              <a:ext cx="17" cy="622870"/>
            </a:xfrm>
            <a:custGeom>
              <a:rect b="b" l="l" r="r" t="t"/>
              <a:pathLst>
                <a:path extrusionOk="0" fill="none" h="36661" w="1">
                  <a:moveTo>
                    <a:pt x="0" y="1"/>
                  </a:moveTo>
                  <a:lnTo>
                    <a:pt x="0" y="36661"/>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3935143" y="2364499"/>
              <a:ext cx="259573" cy="475516"/>
            </a:xfrm>
            <a:custGeom>
              <a:rect b="b" l="l" r="r" t="t"/>
              <a:pathLst>
                <a:path extrusionOk="0" h="27988" w="15278">
                  <a:moveTo>
                    <a:pt x="0" y="1"/>
                  </a:moveTo>
                  <a:lnTo>
                    <a:pt x="0" y="27987"/>
                  </a:lnTo>
                  <a:lnTo>
                    <a:pt x="15278" y="27987"/>
                  </a:lnTo>
                  <a:lnTo>
                    <a:pt x="15278"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4318314" y="2364499"/>
              <a:ext cx="260151" cy="475516"/>
            </a:xfrm>
            <a:custGeom>
              <a:rect b="b" l="l" r="r" t="t"/>
              <a:pathLst>
                <a:path extrusionOk="0" h="27988" w="15312">
                  <a:moveTo>
                    <a:pt x="1" y="1"/>
                  </a:moveTo>
                  <a:lnTo>
                    <a:pt x="1" y="27987"/>
                  </a:lnTo>
                  <a:lnTo>
                    <a:pt x="15312" y="27987"/>
                  </a:lnTo>
                  <a:lnTo>
                    <a:pt x="15312"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3551394" y="3085507"/>
              <a:ext cx="260151" cy="474955"/>
            </a:xfrm>
            <a:custGeom>
              <a:rect b="b" l="l" r="r" t="t"/>
              <a:pathLst>
                <a:path extrusionOk="0" h="27955" w="15312">
                  <a:moveTo>
                    <a:pt x="1" y="1"/>
                  </a:moveTo>
                  <a:lnTo>
                    <a:pt x="1" y="27954"/>
                  </a:lnTo>
                  <a:lnTo>
                    <a:pt x="15311" y="27954"/>
                  </a:lnTo>
                  <a:lnTo>
                    <a:pt x="15311"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3935143" y="3085507"/>
              <a:ext cx="259573" cy="474955"/>
            </a:xfrm>
            <a:custGeom>
              <a:rect b="b" l="l" r="r" t="t"/>
              <a:pathLst>
                <a:path extrusionOk="0" h="27955" w="15278">
                  <a:moveTo>
                    <a:pt x="0" y="1"/>
                  </a:moveTo>
                  <a:lnTo>
                    <a:pt x="0" y="27954"/>
                  </a:lnTo>
                  <a:lnTo>
                    <a:pt x="15278" y="27954"/>
                  </a:lnTo>
                  <a:lnTo>
                    <a:pt x="15278"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4318314" y="3085507"/>
              <a:ext cx="260151" cy="474955"/>
            </a:xfrm>
            <a:custGeom>
              <a:rect b="b" l="l" r="r" t="t"/>
              <a:pathLst>
                <a:path extrusionOk="0" h="27955" w="15312">
                  <a:moveTo>
                    <a:pt x="1" y="1"/>
                  </a:moveTo>
                  <a:lnTo>
                    <a:pt x="1" y="27954"/>
                  </a:lnTo>
                  <a:lnTo>
                    <a:pt x="15312" y="27954"/>
                  </a:lnTo>
                  <a:lnTo>
                    <a:pt x="15312"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3551394" y="3805953"/>
              <a:ext cx="260151" cy="474955"/>
            </a:xfrm>
            <a:custGeom>
              <a:rect b="b" l="l" r="r" t="t"/>
              <a:pathLst>
                <a:path extrusionOk="0" h="27955" w="15312">
                  <a:moveTo>
                    <a:pt x="1" y="1"/>
                  </a:moveTo>
                  <a:lnTo>
                    <a:pt x="1" y="27954"/>
                  </a:lnTo>
                  <a:lnTo>
                    <a:pt x="15311" y="27954"/>
                  </a:lnTo>
                  <a:lnTo>
                    <a:pt x="15311"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a:off x="3935143" y="3805953"/>
              <a:ext cx="259573" cy="474955"/>
            </a:xfrm>
            <a:custGeom>
              <a:rect b="b" l="l" r="r" t="t"/>
              <a:pathLst>
                <a:path extrusionOk="0" h="27955" w="15278">
                  <a:moveTo>
                    <a:pt x="0" y="1"/>
                  </a:moveTo>
                  <a:lnTo>
                    <a:pt x="0" y="27954"/>
                  </a:lnTo>
                  <a:lnTo>
                    <a:pt x="15278" y="27954"/>
                  </a:lnTo>
                  <a:lnTo>
                    <a:pt x="15278"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4318314" y="3805953"/>
              <a:ext cx="260151" cy="474955"/>
            </a:xfrm>
            <a:custGeom>
              <a:rect b="b" l="l" r="r" t="t"/>
              <a:pathLst>
                <a:path extrusionOk="0" h="27955" w="15312">
                  <a:moveTo>
                    <a:pt x="1" y="1"/>
                  </a:moveTo>
                  <a:lnTo>
                    <a:pt x="1" y="27954"/>
                  </a:lnTo>
                  <a:lnTo>
                    <a:pt x="15312" y="27954"/>
                  </a:lnTo>
                  <a:lnTo>
                    <a:pt x="15312" y="1"/>
                  </a:lnTo>
                  <a:close/>
                </a:path>
              </a:pathLst>
            </a:custGeom>
            <a:solidFill>
              <a:schemeClr val="lt2"/>
            </a:solid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3551394" y="2365060"/>
              <a:ext cx="260151" cy="474955"/>
            </a:xfrm>
            <a:custGeom>
              <a:rect b="b" l="l" r="r" t="t"/>
              <a:pathLst>
                <a:path extrusionOk="0" h="27955" w="15312">
                  <a:moveTo>
                    <a:pt x="15311" y="1"/>
                  </a:moveTo>
                  <a:lnTo>
                    <a:pt x="1" y="27954"/>
                  </a:lnTo>
                  <a:lnTo>
                    <a:pt x="15311" y="27954"/>
                  </a:lnTo>
                  <a:lnTo>
                    <a:pt x="15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3935143" y="2365060"/>
              <a:ext cx="259573" cy="474955"/>
            </a:xfrm>
            <a:custGeom>
              <a:rect b="b" l="l" r="r" t="t"/>
              <a:pathLst>
                <a:path extrusionOk="0" h="27955" w="15278">
                  <a:moveTo>
                    <a:pt x="15278" y="1"/>
                  </a:moveTo>
                  <a:lnTo>
                    <a:pt x="0" y="27954"/>
                  </a:lnTo>
                  <a:lnTo>
                    <a:pt x="15278" y="27954"/>
                  </a:lnTo>
                  <a:lnTo>
                    <a:pt x="152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4318314" y="2365060"/>
              <a:ext cx="259590" cy="474955"/>
            </a:xfrm>
            <a:custGeom>
              <a:rect b="b" l="l" r="r" t="t"/>
              <a:pathLst>
                <a:path extrusionOk="0" h="27955" w="15279">
                  <a:moveTo>
                    <a:pt x="15278" y="1"/>
                  </a:moveTo>
                  <a:lnTo>
                    <a:pt x="1" y="27954"/>
                  </a:lnTo>
                  <a:lnTo>
                    <a:pt x="15278" y="27954"/>
                  </a:lnTo>
                  <a:lnTo>
                    <a:pt x="152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3551394" y="3085506"/>
              <a:ext cx="260151" cy="475516"/>
            </a:xfrm>
            <a:custGeom>
              <a:rect b="b" l="l" r="r" t="t"/>
              <a:pathLst>
                <a:path extrusionOk="0" h="27988" w="15312">
                  <a:moveTo>
                    <a:pt x="15311" y="1"/>
                  </a:moveTo>
                  <a:lnTo>
                    <a:pt x="1" y="27988"/>
                  </a:lnTo>
                  <a:lnTo>
                    <a:pt x="15311" y="27988"/>
                  </a:lnTo>
                  <a:lnTo>
                    <a:pt x="15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3935143" y="3085506"/>
              <a:ext cx="259573" cy="475516"/>
            </a:xfrm>
            <a:custGeom>
              <a:rect b="b" l="l" r="r" t="t"/>
              <a:pathLst>
                <a:path extrusionOk="0" h="27988" w="15278">
                  <a:moveTo>
                    <a:pt x="15278" y="1"/>
                  </a:moveTo>
                  <a:lnTo>
                    <a:pt x="0" y="27988"/>
                  </a:lnTo>
                  <a:lnTo>
                    <a:pt x="15278" y="27988"/>
                  </a:lnTo>
                  <a:lnTo>
                    <a:pt x="152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4318314" y="3085506"/>
              <a:ext cx="259590" cy="475516"/>
            </a:xfrm>
            <a:custGeom>
              <a:rect b="b" l="l" r="r" t="t"/>
              <a:pathLst>
                <a:path extrusionOk="0" h="27988" w="15279">
                  <a:moveTo>
                    <a:pt x="15278" y="1"/>
                  </a:moveTo>
                  <a:lnTo>
                    <a:pt x="1" y="27988"/>
                  </a:lnTo>
                  <a:lnTo>
                    <a:pt x="15278" y="27988"/>
                  </a:lnTo>
                  <a:lnTo>
                    <a:pt x="152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3551394" y="3806531"/>
              <a:ext cx="260151" cy="474938"/>
            </a:xfrm>
            <a:custGeom>
              <a:rect b="b" l="l" r="r" t="t"/>
              <a:pathLst>
                <a:path extrusionOk="0" h="27954" w="15312">
                  <a:moveTo>
                    <a:pt x="15311" y="0"/>
                  </a:moveTo>
                  <a:lnTo>
                    <a:pt x="1" y="27954"/>
                  </a:lnTo>
                  <a:lnTo>
                    <a:pt x="15311" y="27954"/>
                  </a:lnTo>
                  <a:lnTo>
                    <a:pt x="153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3935143" y="3806531"/>
              <a:ext cx="259573" cy="474938"/>
            </a:xfrm>
            <a:custGeom>
              <a:rect b="b" l="l" r="r" t="t"/>
              <a:pathLst>
                <a:path extrusionOk="0" h="27954" w="15278">
                  <a:moveTo>
                    <a:pt x="15278" y="0"/>
                  </a:moveTo>
                  <a:lnTo>
                    <a:pt x="0" y="27954"/>
                  </a:lnTo>
                  <a:lnTo>
                    <a:pt x="15278" y="27954"/>
                  </a:lnTo>
                  <a:lnTo>
                    <a:pt x="15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4318314" y="3806531"/>
              <a:ext cx="259590" cy="474938"/>
            </a:xfrm>
            <a:custGeom>
              <a:rect b="b" l="l" r="r" t="t"/>
              <a:pathLst>
                <a:path extrusionOk="0" h="27954" w="15279">
                  <a:moveTo>
                    <a:pt x="15278" y="0"/>
                  </a:moveTo>
                  <a:lnTo>
                    <a:pt x="1" y="27954"/>
                  </a:lnTo>
                  <a:lnTo>
                    <a:pt x="15278" y="27954"/>
                  </a:lnTo>
                  <a:lnTo>
                    <a:pt x="15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3504340" y="2648484"/>
              <a:ext cx="352526" cy="236348"/>
            </a:xfrm>
            <a:custGeom>
              <a:rect b="b" l="l" r="r" t="t"/>
              <a:pathLst>
                <a:path extrusionOk="0" fill="none" h="13911" w="20749">
                  <a:moveTo>
                    <a:pt x="20749" y="13910"/>
                  </a:moveTo>
                  <a:lnTo>
                    <a:pt x="1" y="13910"/>
                  </a:lnTo>
                  <a:lnTo>
                    <a:pt x="1" y="0"/>
                  </a:lnTo>
                  <a:lnTo>
                    <a:pt x="1469" y="0"/>
                  </a:lnTo>
                  <a:lnTo>
                    <a:pt x="20749" y="0"/>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3775291"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3523050"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3554231"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3585974"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3617717"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3648882"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3680624"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3712367"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3743549"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3807034"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3838216"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3887529" y="2648484"/>
              <a:ext cx="353086" cy="236348"/>
            </a:xfrm>
            <a:custGeom>
              <a:rect b="b" l="l" r="r" t="t"/>
              <a:pathLst>
                <a:path extrusionOk="0" fill="none" h="13911" w="20782">
                  <a:moveTo>
                    <a:pt x="20782" y="13910"/>
                  </a:moveTo>
                  <a:lnTo>
                    <a:pt x="0" y="13910"/>
                  </a:lnTo>
                  <a:lnTo>
                    <a:pt x="0" y="0"/>
                  </a:lnTo>
                  <a:lnTo>
                    <a:pt x="1468" y="0"/>
                  </a:lnTo>
                  <a:lnTo>
                    <a:pt x="20782" y="0"/>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4158480"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3906238"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3937981"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3969723"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4000888"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4032631"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4063813"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4095555"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4127298"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4190222"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4221965"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4270700" y="2648484"/>
              <a:ext cx="353103" cy="236348"/>
            </a:xfrm>
            <a:custGeom>
              <a:rect b="b" l="l" r="r" t="t"/>
              <a:pathLst>
                <a:path extrusionOk="0" fill="none" h="13911" w="20783">
                  <a:moveTo>
                    <a:pt x="20782" y="13910"/>
                  </a:moveTo>
                  <a:lnTo>
                    <a:pt x="1" y="13910"/>
                  </a:lnTo>
                  <a:lnTo>
                    <a:pt x="1" y="0"/>
                  </a:lnTo>
                  <a:lnTo>
                    <a:pt x="1502" y="0"/>
                  </a:lnTo>
                  <a:lnTo>
                    <a:pt x="20782" y="0"/>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4542212"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4289970"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4321152"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4352895"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4384077"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4415819"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4447562"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4478727"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4510469" y="2648484"/>
              <a:ext cx="17" cy="236348"/>
            </a:xfrm>
            <a:custGeom>
              <a:rect b="b" l="l" r="r" t="t"/>
              <a:pathLst>
                <a:path extrusionOk="0" fill="none" h="13911" w="1">
                  <a:moveTo>
                    <a:pt x="1" y="13910"/>
                  </a:moveTo>
                  <a:lnTo>
                    <a:pt x="1"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4573394"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4605136" y="2648484"/>
              <a:ext cx="17" cy="236348"/>
            </a:xfrm>
            <a:custGeom>
              <a:rect b="b" l="l" r="r" t="t"/>
              <a:pathLst>
                <a:path extrusionOk="0" fill="none" h="13911" w="1">
                  <a:moveTo>
                    <a:pt x="0" y="13910"/>
                  </a:moveTo>
                  <a:lnTo>
                    <a:pt x="0" y="0"/>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3504340" y="3369491"/>
              <a:ext cx="352526" cy="236348"/>
            </a:xfrm>
            <a:custGeom>
              <a:rect b="b" l="l" r="r" t="t"/>
              <a:pathLst>
                <a:path extrusionOk="0" fill="none" h="13911" w="20749">
                  <a:moveTo>
                    <a:pt x="20749" y="13911"/>
                  </a:moveTo>
                  <a:lnTo>
                    <a:pt x="1" y="13911"/>
                  </a:lnTo>
                  <a:lnTo>
                    <a:pt x="1" y="1"/>
                  </a:lnTo>
                  <a:lnTo>
                    <a:pt x="1469" y="1"/>
                  </a:lnTo>
                  <a:lnTo>
                    <a:pt x="20749"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3775291"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3523050"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3554231"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3585974"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3617717"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3648882"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3680624"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3712367"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3743549"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3807034"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9"/>
            <p:cNvSpPr/>
            <p:nvPr/>
          </p:nvSpPr>
          <p:spPr>
            <a:xfrm>
              <a:off x="3838216"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9"/>
            <p:cNvSpPr/>
            <p:nvPr/>
          </p:nvSpPr>
          <p:spPr>
            <a:xfrm>
              <a:off x="3887529" y="3369491"/>
              <a:ext cx="353086" cy="236348"/>
            </a:xfrm>
            <a:custGeom>
              <a:rect b="b" l="l" r="r" t="t"/>
              <a:pathLst>
                <a:path extrusionOk="0" fill="none" h="13911" w="20782">
                  <a:moveTo>
                    <a:pt x="20782" y="13911"/>
                  </a:moveTo>
                  <a:lnTo>
                    <a:pt x="0" y="13911"/>
                  </a:lnTo>
                  <a:lnTo>
                    <a:pt x="0" y="1"/>
                  </a:lnTo>
                  <a:lnTo>
                    <a:pt x="1468" y="1"/>
                  </a:lnTo>
                  <a:lnTo>
                    <a:pt x="20782"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4158480"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9"/>
            <p:cNvSpPr/>
            <p:nvPr/>
          </p:nvSpPr>
          <p:spPr>
            <a:xfrm>
              <a:off x="3906238"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9"/>
            <p:cNvSpPr/>
            <p:nvPr/>
          </p:nvSpPr>
          <p:spPr>
            <a:xfrm>
              <a:off x="3937981"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3969723"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9"/>
            <p:cNvSpPr/>
            <p:nvPr/>
          </p:nvSpPr>
          <p:spPr>
            <a:xfrm>
              <a:off x="4000888"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p:nvPr/>
          </p:nvSpPr>
          <p:spPr>
            <a:xfrm>
              <a:off x="4032631"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4063813"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4095555"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4127298"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4190222"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4221965"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4270700" y="3369491"/>
              <a:ext cx="353103" cy="236348"/>
            </a:xfrm>
            <a:custGeom>
              <a:rect b="b" l="l" r="r" t="t"/>
              <a:pathLst>
                <a:path extrusionOk="0" fill="none" h="13911" w="20783">
                  <a:moveTo>
                    <a:pt x="20782" y="13911"/>
                  </a:moveTo>
                  <a:lnTo>
                    <a:pt x="1" y="13911"/>
                  </a:lnTo>
                  <a:lnTo>
                    <a:pt x="1" y="1"/>
                  </a:lnTo>
                  <a:lnTo>
                    <a:pt x="1502" y="1"/>
                  </a:lnTo>
                  <a:lnTo>
                    <a:pt x="20782"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4542212"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4289970"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4321152"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4352895"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4384077"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4415819"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4447562"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4478727"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4510469" y="3369491"/>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4573394"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4605136" y="3369491"/>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3504340" y="4089938"/>
              <a:ext cx="352526" cy="236348"/>
            </a:xfrm>
            <a:custGeom>
              <a:rect b="b" l="l" r="r" t="t"/>
              <a:pathLst>
                <a:path extrusionOk="0" fill="none" h="13911" w="20749">
                  <a:moveTo>
                    <a:pt x="20749" y="13911"/>
                  </a:moveTo>
                  <a:lnTo>
                    <a:pt x="1" y="13911"/>
                  </a:lnTo>
                  <a:lnTo>
                    <a:pt x="1" y="1"/>
                  </a:lnTo>
                  <a:lnTo>
                    <a:pt x="1469" y="1"/>
                  </a:lnTo>
                  <a:lnTo>
                    <a:pt x="20749"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3775291"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3523050"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3554231"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3585974"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3617717"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3648882"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3680624"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3712367"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3743549"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3807034"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3838216"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3887529" y="4089938"/>
              <a:ext cx="353086" cy="236348"/>
            </a:xfrm>
            <a:custGeom>
              <a:rect b="b" l="l" r="r" t="t"/>
              <a:pathLst>
                <a:path extrusionOk="0" fill="none" h="13911" w="20782">
                  <a:moveTo>
                    <a:pt x="20782" y="13911"/>
                  </a:moveTo>
                  <a:lnTo>
                    <a:pt x="0" y="13911"/>
                  </a:lnTo>
                  <a:lnTo>
                    <a:pt x="0" y="1"/>
                  </a:lnTo>
                  <a:lnTo>
                    <a:pt x="1468" y="1"/>
                  </a:lnTo>
                  <a:lnTo>
                    <a:pt x="20782"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4158480"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3906238"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3937981"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a:off x="3969723"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4000888"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4032631"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a:off x="4063813"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a:off x="4095555"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4127298"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a:off x="4190222"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a:off x="4221965"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a:off x="4270700" y="4089938"/>
              <a:ext cx="353103" cy="236348"/>
            </a:xfrm>
            <a:custGeom>
              <a:rect b="b" l="l" r="r" t="t"/>
              <a:pathLst>
                <a:path extrusionOk="0" fill="none" h="13911" w="20783">
                  <a:moveTo>
                    <a:pt x="20782" y="13911"/>
                  </a:moveTo>
                  <a:lnTo>
                    <a:pt x="1" y="13911"/>
                  </a:lnTo>
                  <a:lnTo>
                    <a:pt x="1" y="1"/>
                  </a:lnTo>
                  <a:lnTo>
                    <a:pt x="1502" y="1"/>
                  </a:lnTo>
                  <a:lnTo>
                    <a:pt x="20782" y="1"/>
                  </a:lnTo>
                  <a:close/>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a:off x="4542212"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a:off x="4289970"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a:off x="4321152"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9"/>
            <p:cNvSpPr/>
            <p:nvPr/>
          </p:nvSpPr>
          <p:spPr>
            <a:xfrm>
              <a:off x="4352895"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p:nvPr/>
          </p:nvSpPr>
          <p:spPr>
            <a:xfrm>
              <a:off x="4384077"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a:off x="4415819"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a:off x="4447562"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a:off x="4478727"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a:off x="4510469" y="4089938"/>
              <a:ext cx="17" cy="236348"/>
            </a:xfrm>
            <a:custGeom>
              <a:rect b="b" l="l" r="r" t="t"/>
              <a:pathLst>
                <a:path extrusionOk="0" fill="none" h="13911" w="1">
                  <a:moveTo>
                    <a:pt x="1" y="13911"/>
                  </a:moveTo>
                  <a:lnTo>
                    <a:pt x="1"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a:off x="4573394"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a:off x="4605136" y="4089938"/>
              <a:ext cx="17" cy="236348"/>
            </a:xfrm>
            <a:custGeom>
              <a:rect b="b" l="l" r="r" t="t"/>
              <a:pathLst>
                <a:path extrusionOk="0" fill="none" h="13911" w="1">
                  <a:moveTo>
                    <a:pt x="0" y="13911"/>
                  </a:moveTo>
                  <a:lnTo>
                    <a:pt x="0" y="1"/>
                  </a:lnTo>
                </a:path>
              </a:pathLst>
            </a:custGeom>
            <a:noFill/>
            <a:ln cap="flat" cmpd="sng" w="10850">
              <a:solidFill>
                <a:srgbClr val="2C2C2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9"/>
          <p:cNvGrpSpPr/>
          <p:nvPr/>
        </p:nvGrpSpPr>
        <p:grpSpPr>
          <a:xfrm>
            <a:off x="4741826" y="1485900"/>
            <a:ext cx="1011636" cy="3673005"/>
            <a:chOff x="4839489" y="1485900"/>
            <a:chExt cx="1011636" cy="3673005"/>
          </a:xfrm>
        </p:grpSpPr>
        <p:sp>
          <p:nvSpPr>
            <p:cNvPr id="1205" name="Google Shape;1205;p29"/>
            <p:cNvSpPr/>
            <p:nvPr/>
          </p:nvSpPr>
          <p:spPr>
            <a:xfrm>
              <a:off x="4839489" y="1573192"/>
              <a:ext cx="1011636" cy="3585213"/>
            </a:xfrm>
            <a:custGeom>
              <a:rect b="b" l="l" r="r" t="t"/>
              <a:pathLst>
                <a:path extrusionOk="0" h="211019" w="59543">
                  <a:moveTo>
                    <a:pt x="0" y="1"/>
                  </a:moveTo>
                  <a:lnTo>
                    <a:pt x="0" y="211019"/>
                  </a:lnTo>
                  <a:lnTo>
                    <a:pt x="59543" y="211019"/>
                  </a:lnTo>
                  <a:lnTo>
                    <a:pt x="595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a:off x="4839489" y="1573192"/>
              <a:ext cx="1011636" cy="3585213"/>
            </a:xfrm>
            <a:custGeom>
              <a:rect b="b" l="l" r="r" t="t"/>
              <a:pathLst>
                <a:path extrusionOk="0" h="211019" w="59543">
                  <a:moveTo>
                    <a:pt x="59543" y="1"/>
                  </a:moveTo>
                  <a:lnTo>
                    <a:pt x="0" y="211019"/>
                  </a:lnTo>
                  <a:lnTo>
                    <a:pt x="59543" y="211019"/>
                  </a:lnTo>
                  <a:lnTo>
                    <a:pt x="595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a:off x="4939814" y="1693366"/>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a:off x="5230035" y="1693366"/>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a:off x="5519678" y="1693366"/>
              <a:ext cx="230690" cy="257314"/>
            </a:xfrm>
            <a:custGeom>
              <a:rect b="b" l="l" r="r" t="t"/>
              <a:pathLst>
                <a:path extrusionOk="0" h="15145" w="13578">
                  <a:moveTo>
                    <a:pt x="1" y="1"/>
                  </a:moveTo>
                  <a:lnTo>
                    <a:pt x="1"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a:off x="4939814" y="1693366"/>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a:off x="5230035" y="1693366"/>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a:off x="5519678" y="1693366"/>
              <a:ext cx="230690" cy="257314"/>
            </a:xfrm>
            <a:custGeom>
              <a:rect b="b" l="l" r="r" t="t"/>
              <a:pathLst>
                <a:path extrusionOk="0" h="15145" w="13578">
                  <a:moveTo>
                    <a:pt x="13577" y="1"/>
                  </a:moveTo>
                  <a:lnTo>
                    <a:pt x="1"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a:off x="4939814" y="2051032"/>
              <a:ext cx="230673" cy="257331"/>
            </a:xfrm>
            <a:custGeom>
              <a:rect b="b" l="l" r="r" t="t"/>
              <a:pathLst>
                <a:path extrusionOk="0" h="15146"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a:off x="5230035" y="2051032"/>
              <a:ext cx="230673" cy="257331"/>
            </a:xfrm>
            <a:custGeom>
              <a:rect b="b" l="l" r="r" t="t"/>
              <a:pathLst>
                <a:path extrusionOk="0" h="15146"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a:off x="5519678" y="2051032"/>
              <a:ext cx="230690" cy="257331"/>
            </a:xfrm>
            <a:custGeom>
              <a:rect b="b" l="l" r="r" t="t"/>
              <a:pathLst>
                <a:path extrusionOk="0" h="15146" w="13578">
                  <a:moveTo>
                    <a:pt x="1" y="1"/>
                  </a:moveTo>
                  <a:lnTo>
                    <a:pt x="1"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a:off x="4939814" y="2408715"/>
              <a:ext cx="230673" cy="257314"/>
            </a:xfrm>
            <a:custGeom>
              <a:rect b="b" l="l" r="r" t="t"/>
              <a:pathLst>
                <a:path extrusionOk="0" h="15145" w="13577">
                  <a:moveTo>
                    <a:pt x="0" y="0"/>
                  </a:moveTo>
                  <a:lnTo>
                    <a:pt x="0"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a:off x="5230035" y="2408715"/>
              <a:ext cx="230673" cy="257314"/>
            </a:xfrm>
            <a:custGeom>
              <a:rect b="b" l="l" r="r" t="t"/>
              <a:pathLst>
                <a:path extrusionOk="0" h="15145" w="13577">
                  <a:moveTo>
                    <a:pt x="0" y="0"/>
                  </a:moveTo>
                  <a:lnTo>
                    <a:pt x="0"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a:off x="5519678" y="2408715"/>
              <a:ext cx="230690" cy="257314"/>
            </a:xfrm>
            <a:custGeom>
              <a:rect b="b" l="l" r="r" t="t"/>
              <a:pathLst>
                <a:path extrusionOk="0" h="15145" w="13578">
                  <a:moveTo>
                    <a:pt x="1" y="0"/>
                  </a:moveTo>
                  <a:lnTo>
                    <a:pt x="1"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a:off x="4939814" y="2756185"/>
              <a:ext cx="230673" cy="257314"/>
            </a:xfrm>
            <a:custGeom>
              <a:rect b="b" l="l" r="r" t="t"/>
              <a:pathLst>
                <a:path extrusionOk="0" h="15145" w="13577">
                  <a:moveTo>
                    <a:pt x="0" y="0"/>
                  </a:moveTo>
                  <a:lnTo>
                    <a:pt x="0"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a:off x="5230035" y="2756185"/>
              <a:ext cx="230673" cy="257314"/>
            </a:xfrm>
            <a:custGeom>
              <a:rect b="b" l="l" r="r" t="t"/>
              <a:pathLst>
                <a:path extrusionOk="0" h="15145" w="13577">
                  <a:moveTo>
                    <a:pt x="0" y="0"/>
                  </a:moveTo>
                  <a:lnTo>
                    <a:pt x="0"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a:off x="5519678" y="2756185"/>
              <a:ext cx="230690" cy="257314"/>
            </a:xfrm>
            <a:custGeom>
              <a:rect b="b" l="l" r="r" t="t"/>
              <a:pathLst>
                <a:path extrusionOk="0" h="15145" w="13578">
                  <a:moveTo>
                    <a:pt x="1" y="0"/>
                  </a:moveTo>
                  <a:lnTo>
                    <a:pt x="1" y="15145"/>
                  </a:lnTo>
                  <a:lnTo>
                    <a:pt x="13577" y="15145"/>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4939814" y="3113851"/>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9"/>
            <p:cNvSpPr/>
            <p:nvPr/>
          </p:nvSpPr>
          <p:spPr>
            <a:xfrm>
              <a:off x="5230035" y="3113851"/>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9"/>
            <p:cNvSpPr/>
            <p:nvPr/>
          </p:nvSpPr>
          <p:spPr>
            <a:xfrm>
              <a:off x="5519678" y="3113851"/>
              <a:ext cx="230690" cy="257314"/>
            </a:xfrm>
            <a:custGeom>
              <a:rect b="b" l="l" r="r" t="t"/>
              <a:pathLst>
                <a:path extrusionOk="0" h="15145" w="13578">
                  <a:moveTo>
                    <a:pt x="1" y="1"/>
                  </a:moveTo>
                  <a:lnTo>
                    <a:pt x="1"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4939814" y="3471533"/>
              <a:ext cx="230673" cy="257874"/>
            </a:xfrm>
            <a:custGeom>
              <a:rect b="b" l="l" r="r" t="t"/>
              <a:pathLst>
                <a:path extrusionOk="0" h="15178" w="13577">
                  <a:moveTo>
                    <a:pt x="0" y="0"/>
                  </a:moveTo>
                  <a:lnTo>
                    <a:pt x="0" y="15178"/>
                  </a:lnTo>
                  <a:lnTo>
                    <a:pt x="13577" y="15178"/>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a:off x="5230035" y="3471533"/>
              <a:ext cx="230673" cy="257874"/>
            </a:xfrm>
            <a:custGeom>
              <a:rect b="b" l="l" r="r" t="t"/>
              <a:pathLst>
                <a:path extrusionOk="0" h="15178" w="13577">
                  <a:moveTo>
                    <a:pt x="0" y="0"/>
                  </a:moveTo>
                  <a:lnTo>
                    <a:pt x="0" y="15178"/>
                  </a:lnTo>
                  <a:lnTo>
                    <a:pt x="13577" y="15178"/>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9"/>
            <p:cNvSpPr/>
            <p:nvPr/>
          </p:nvSpPr>
          <p:spPr>
            <a:xfrm>
              <a:off x="5519678" y="3471533"/>
              <a:ext cx="230690" cy="257874"/>
            </a:xfrm>
            <a:custGeom>
              <a:rect b="b" l="l" r="r" t="t"/>
              <a:pathLst>
                <a:path extrusionOk="0" h="15178" w="13578">
                  <a:moveTo>
                    <a:pt x="1" y="0"/>
                  </a:moveTo>
                  <a:lnTo>
                    <a:pt x="1" y="15178"/>
                  </a:lnTo>
                  <a:lnTo>
                    <a:pt x="13577" y="15178"/>
                  </a:lnTo>
                  <a:lnTo>
                    <a:pt x="135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4939814" y="3829760"/>
              <a:ext cx="230673" cy="257331"/>
            </a:xfrm>
            <a:custGeom>
              <a:rect b="b" l="l" r="r" t="t"/>
              <a:pathLst>
                <a:path extrusionOk="0" h="15146"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a:off x="5230035" y="3829760"/>
              <a:ext cx="230673" cy="257331"/>
            </a:xfrm>
            <a:custGeom>
              <a:rect b="b" l="l" r="r" t="t"/>
              <a:pathLst>
                <a:path extrusionOk="0" h="15146"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5519678" y="3829760"/>
              <a:ext cx="230690" cy="257331"/>
            </a:xfrm>
            <a:custGeom>
              <a:rect b="b" l="l" r="r" t="t"/>
              <a:pathLst>
                <a:path extrusionOk="0" h="15146" w="13578">
                  <a:moveTo>
                    <a:pt x="1" y="1"/>
                  </a:moveTo>
                  <a:lnTo>
                    <a:pt x="1"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p:nvPr/>
          </p:nvSpPr>
          <p:spPr>
            <a:xfrm>
              <a:off x="4939814" y="4173832"/>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p:nvPr/>
          </p:nvSpPr>
          <p:spPr>
            <a:xfrm>
              <a:off x="5230035" y="4173832"/>
              <a:ext cx="230673" cy="257314"/>
            </a:xfrm>
            <a:custGeom>
              <a:rect b="b" l="l" r="r" t="t"/>
              <a:pathLst>
                <a:path extrusionOk="0" h="15145" w="13577">
                  <a:moveTo>
                    <a:pt x="0" y="1"/>
                  </a:moveTo>
                  <a:lnTo>
                    <a:pt x="0"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a:off x="5519678" y="4173832"/>
              <a:ext cx="230690" cy="257314"/>
            </a:xfrm>
            <a:custGeom>
              <a:rect b="b" l="l" r="r" t="t"/>
              <a:pathLst>
                <a:path extrusionOk="0" h="15145" w="13578">
                  <a:moveTo>
                    <a:pt x="1" y="1"/>
                  </a:moveTo>
                  <a:lnTo>
                    <a:pt x="1" y="15145"/>
                  </a:lnTo>
                  <a:lnTo>
                    <a:pt x="13577" y="15145"/>
                  </a:lnTo>
                  <a:lnTo>
                    <a:pt x="13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a:off x="5055451" y="4536035"/>
              <a:ext cx="579784" cy="622870"/>
            </a:xfrm>
            <a:custGeom>
              <a:rect b="b" l="l" r="r" t="t"/>
              <a:pathLst>
                <a:path extrusionOk="0" h="36661" w="34125">
                  <a:moveTo>
                    <a:pt x="0" y="1"/>
                  </a:moveTo>
                  <a:lnTo>
                    <a:pt x="0" y="36661"/>
                  </a:lnTo>
                  <a:lnTo>
                    <a:pt x="34125" y="36661"/>
                  </a:lnTo>
                  <a:lnTo>
                    <a:pt x="34125" y="1"/>
                  </a:ln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5055450" y="4536025"/>
              <a:ext cx="572447" cy="622870"/>
            </a:xfrm>
            <a:custGeom>
              <a:rect b="b" l="l" r="r" t="t"/>
              <a:pathLst>
                <a:path extrusionOk="0" h="36661" w="34125">
                  <a:moveTo>
                    <a:pt x="34125" y="1"/>
                  </a:moveTo>
                  <a:lnTo>
                    <a:pt x="0" y="36661"/>
                  </a:lnTo>
                  <a:lnTo>
                    <a:pt x="34125" y="36661"/>
                  </a:lnTo>
                  <a:lnTo>
                    <a:pt x="34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a:off x="5202830" y="1485900"/>
              <a:ext cx="527641" cy="87295"/>
            </a:xfrm>
            <a:custGeom>
              <a:rect b="b" l="l" r="r" t="t"/>
              <a:pathLst>
                <a:path extrusionOk="0" h="5138" w="31056">
                  <a:moveTo>
                    <a:pt x="0" y="1"/>
                  </a:moveTo>
                  <a:lnTo>
                    <a:pt x="0" y="5138"/>
                  </a:lnTo>
                  <a:lnTo>
                    <a:pt x="31056" y="5138"/>
                  </a:lnTo>
                  <a:lnTo>
                    <a:pt x="310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a:off x="4965882" y="1485900"/>
              <a:ext cx="118471" cy="87295"/>
            </a:xfrm>
            <a:custGeom>
              <a:rect b="b" l="l" r="r" t="t"/>
              <a:pathLst>
                <a:path extrusionOk="0" h="5138" w="6973">
                  <a:moveTo>
                    <a:pt x="1" y="1"/>
                  </a:moveTo>
                  <a:lnTo>
                    <a:pt x="1" y="5138"/>
                  </a:lnTo>
                  <a:lnTo>
                    <a:pt x="6972" y="5138"/>
                  </a:lnTo>
                  <a:lnTo>
                    <a:pt x="69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5345094" y="4536035"/>
              <a:ext cx="17" cy="622870"/>
            </a:xfrm>
            <a:custGeom>
              <a:rect b="b" l="l" r="r" t="t"/>
              <a:pathLst>
                <a:path extrusionOk="0" fill="none" h="36661" w="1">
                  <a:moveTo>
                    <a:pt x="1" y="1"/>
                  </a:moveTo>
                  <a:lnTo>
                    <a:pt x="1" y="36661"/>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4939814" y="2051032"/>
              <a:ext cx="230673" cy="257331"/>
            </a:xfrm>
            <a:custGeom>
              <a:rect b="b" l="l" r="r" t="t"/>
              <a:pathLst>
                <a:path extrusionOk="0" h="15146"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5230035" y="2051032"/>
              <a:ext cx="230673" cy="257331"/>
            </a:xfrm>
            <a:custGeom>
              <a:rect b="b" l="l" r="r" t="t"/>
              <a:pathLst>
                <a:path extrusionOk="0" h="15146"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5519678" y="2051032"/>
              <a:ext cx="230690" cy="257331"/>
            </a:xfrm>
            <a:custGeom>
              <a:rect b="b" l="l" r="r" t="t"/>
              <a:pathLst>
                <a:path extrusionOk="0" h="15146" w="13578">
                  <a:moveTo>
                    <a:pt x="13577" y="1"/>
                  </a:moveTo>
                  <a:lnTo>
                    <a:pt x="1"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4939814" y="2408715"/>
              <a:ext cx="230673" cy="257314"/>
            </a:xfrm>
            <a:custGeom>
              <a:rect b="b" l="l" r="r" t="t"/>
              <a:pathLst>
                <a:path extrusionOk="0" h="15145" w="13577">
                  <a:moveTo>
                    <a:pt x="13577" y="0"/>
                  </a:moveTo>
                  <a:lnTo>
                    <a:pt x="0"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5230035" y="2408715"/>
              <a:ext cx="230673" cy="257314"/>
            </a:xfrm>
            <a:custGeom>
              <a:rect b="b" l="l" r="r" t="t"/>
              <a:pathLst>
                <a:path extrusionOk="0" h="15145" w="13577">
                  <a:moveTo>
                    <a:pt x="13577" y="0"/>
                  </a:moveTo>
                  <a:lnTo>
                    <a:pt x="0"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5519678" y="2408715"/>
              <a:ext cx="230690" cy="257314"/>
            </a:xfrm>
            <a:custGeom>
              <a:rect b="b" l="l" r="r" t="t"/>
              <a:pathLst>
                <a:path extrusionOk="0" h="15145" w="13578">
                  <a:moveTo>
                    <a:pt x="13577" y="0"/>
                  </a:moveTo>
                  <a:lnTo>
                    <a:pt x="1"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4939814" y="2756185"/>
              <a:ext cx="230673" cy="257314"/>
            </a:xfrm>
            <a:custGeom>
              <a:rect b="b" l="l" r="r" t="t"/>
              <a:pathLst>
                <a:path extrusionOk="0" h="15145" w="13577">
                  <a:moveTo>
                    <a:pt x="13577" y="0"/>
                  </a:moveTo>
                  <a:lnTo>
                    <a:pt x="0"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5230035" y="2756185"/>
              <a:ext cx="230673" cy="257314"/>
            </a:xfrm>
            <a:custGeom>
              <a:rect b="b" l="l" r="r" t="t"/>
              <a:pathLst>
                <a:path extrusionOk="0" h="15145" w="13577">
                  <a:moveTo>
                    <a:pt x="13577" y="0"/>
                  </a:moveTo>
                  <a:lnTo>
                    <a:pt x="0"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a:off x="5519678" y="2756185"/>
              <a:ext cx="230690" cy="257314"/>
            </a:xfrm>
            <a:custGeom>
              <a:rect b="b" l="l" r="r" t="t"/>
              <a:pathLst>
                <a:path extrusionOk="0" h="15145" w="13578">
                  <a:moveTo>
                    <a:pt x="13577" y="0"/>
                  </a:moveTo>
                  <a:lnTo>
                    <a:pt x="1" y="15145"/>
                  </a:lnTo>
                  <a:lnTo>
                    <a:pt x="13577" y="15145"/>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a:off x="4939814" y="3113851"/>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a:off x="5230035" y="3113851"/>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a:off x="5519678" y="3113851"/>
              <a:ext cx="230690" cy="257314"/>
            </a:xfrm>
            <a:custGeom>
              <a:rect b="b" l="l" r="r" t="t"/>
              <a:pathLst>
                <a:path extrusionOk="0" h="15145" w="13578">
                  <a:moveTo>
                    <a:pt x="13577" y="1"/>
                  </a:moveTo>
                  <a:lnTo>
                    <a:pt x="1"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a:off x="4939814" y="3471533"/>
              <a:ext cx="230673" cy="257314"/>
            </a:xfrm>
            <a:custGeom>
              <a:rect b="b" l="l" r="r" t="t"/>
              <a:pathLst>
                <a:path extrusionOk="0" h="15145" w="13577">
                  <a:moveTo>
                    <a:pt x="13577" y="0"/>
                  </a:moveTo>
                  <a:lnTo>
                    <a:pt x="0" y="15144"/>
                  </a:lnTo>
                  <a:lnTo>
                    <a:pt x="13577" y="15144"/>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a:off x="5230035" y="3471533"/>
              <a:ext cx="230673" cy="257314"/>
            </a:xfrm>
            <a:custGeom>
              <a:rect b="b" l="l" r="r" t="t"/>
              <a:pathLst>
                <a:path extrusionOk="0" h="15145" w="13577">
                  <a:moveTo>
                    <a:pt x="13577" y="0"/>
                  </a:moveTo>
                  <a:lnTo>
                    <a:pt x="0" y="15144"/>
                  </a:lnTo>
                  <a:lnTo>
                    <a:pt x="13577" y="15144"/>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a:off x="5519678" y="3471533"/>
              <a:ext cx="230690" cy="257314"/>
            </a:xfrm>
            <a:custGeom>
              <a:rect b="b" l="l" r="r" t="t"/>
              <a:pathLst>
                <a:path extrusionOk="0" h="15145" w="13578">
                  <a:moveTo>
                    <a:pt x="13577" y="0"/>
                  </a:moveTo>
                  <a:lnTo>
                    <a:pt x="1" y="15144"/>
                  </a:lnTo>
                  <a:lnTo>
                    <a:pt x="13577" y="15144"/>
                  </a:lnTo>
                  <a:lnTo>
                    <a:pt x="135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a:off x="4939814" y="3829199"/>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a:off x="5230035" y="3829199"/>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a:off x="5519678" y="3829199"/>
              <a:ext cx="230690" cy="257314"/>
            </a:xfrm>
            <a:custGeom>
              <a:rect b="b" l="l" r="r" t="t"/>
              <a:pathLst>
                <a:path extrusionOk="0" h="15145" w="13578">
                  <a:moveTo>
                    <a:pt x="13577" y="1"/>
                  </a:moveTo>
                  <a:lnTo>
                    <a:pt x="1"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a:off x="4939814" y="4173832"/>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9"/>
            <p:cNvSpPr/>
            <p:nvPr/>
          </p:nvSpPr>
          <p:spPr>
            <a:xfrm>
              <a:off x="5230035" y="4173832"/>
              <a:ext cx="230673" cy="257314"/>
            </a:xfrm>
            <a:custGeom>
              <a:rect b="b" l="l" r="r" t="t"/>
              <a:pathLst>
                <a:path extrusionOk="0" h="15145" w="13577">
                  <a:moveTo>
                    <a:pt x="13577" y="1"/>
                  </a:moveTo>
                  <a:lnTo>
                    <a:pt x="0"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5519678" y="4173832"/>
              <a:ext cx="230690" cy="257314"/>
            </a:xfrm>
            <a:custGeom>
              <a:rect b="b" l="l" r="r" t="t"/>
              <a:pathLst>
                <a:path extrusionOk="0" h="15145" w="13578">
                  <a:moveTo>
                    <a:pt x="13577" y="1"/>
                  </a:moveTo>
                  <a:lnTo>
                    <a:pt x="1" y="15145"/>
                  </a:lnTo>
                  <a:lnTo>
                    <a:pt x="13577" y="15145"/>
                  </a:lnTo>
                  <a:lnTo>
                    <a:pt x="135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29"/>
          <p:cNvSpPr/>
          <p:nvPr/>
        </p:nvSpPr>
        <p:spPr>
          <a:xfrm>
            <a:off x="2358265" y="3242644"/>
            <a:ext cx="889945" cy="1427761"/>
          </a:xfrm>
          <a:custGeom>
            <a:rect b="b" l="l" r="r" t="t"/>
            <a:pathLst>
              <a:path extrusionOk="0" fill="none" h="135397" w="84395">
                <a:moveTo>
                  <a:pt x="1" y="0"/>
                </a:moveTo>
                <a:lnTo>
                  <a:pt x="54106" y="0"/>
                </a:lnTo>
                <a:lnTo>
                  <a:pt x="84394" y="135397"/>
                </a:lnTo>
              </a:path>
            </a:pathLst>
          </a:custGeom>
          <a:no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rot="10800000">
            <a:off x="5860510" y="1645947"/>
            <a:ext cx="1179395" cy="1089297"/>
          </a:xfrm>
          <a:custGeom>
            <a:rect b="b" l="l" r="r" t="t"/>
            <a:pathLst>
              <a:path extrusionOk="0" fill="none" h="64114" w="69417">
                <a:moveTo>
                  <a:pt x="1" y="1"/>
                </a:moveTo>
                <a:lnTo>
                  <a:pt x="21383" y="64114"/>
                </a:lnTo>
                <a:lnTo>
                  <a:pt x="69417" y="64114"/>
                </a:lnTo>
              </a:path>
            </a:pathLst>
          </a:custGeom>
          <a:no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txBox="1"/>
          <p:nvPr/>
        </p:nvSpPr>
        <p:spPr>
          <a:xfrm>
            <a:off x="6812162" y="1338250"/>
            <a:ext cx="2043600" cy="56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4700">
                <a:solidFill>
                  <a:schemeClr val="accent4"/>
                </a:solidFill>
                <a:latin typeface="Roboto"/>
                <a:ea typeface="Roboto"/>
                <a:cs typeface="Roboto"/>
                <a:sym typeface="Roboto"/>
              </a:rPr>
              <a:t>86.8%</a:t>
            </a:r>
            <a:endParaRPr b="1" sz="4700">
              <a:solidFill>
                <a:schemeClr val="accent4"/>
              </a:solidFill>
              <a:latin typeface="Roboto"/>
              <a:ea typeface="Roboto"/>
              <a:cs typeface="Roboto"/>
              <a:sym typeface="Roboto"/>
            </a:endParaRPr>
          </a:p>
        </p:txBody>
      </p:sp>
      <p:sp>
        <p:nvSpPr>
          <p:cNvPr id="1263" name="Google Shape;1263;p29"/>
          <p:cNvSpPr txBox="1"/>
          <p:nvPr/>
        </p:nvSpPr>
        <p:spPr>
          <a:xfrm>
            <a:off x="6955238" y="1017850"/>
            <a:ext cx="969000" cy="48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dk1"/>
                </a:solidFill>
                <a:latin typeface="Roboto Light"/>
                <a:ea typeface="Roboto Light"/>
                <a:cs typeface="Roboto Light"/>
                <a:sym typeface="Roboto Light"/>
              </a:rPr>
              <a:t>R-Squared</a:t>
            </a:r>
            <a:endParaRPr sz="1200">
              <a:solidFill>
                <a:schemeClr val="dk1"/>
              </a:solidFill>
              <a:latin typeface="Roboto Light"/>
              <a:ea typeface="Roboto Light"/>
              <a:cs typeface="Roboto Light"/>
              <a:sym typeface="Roboto Light"/>
            </a:endParaRPr>
          </a:p>
        </p:txBody>
      </p:sp>
      <p:sp>
        <p:nvSpPr>
          <p:cNvPr id="1264" name="Google Shape;1264;p29"/>
          <p:cNvSpPr txBox="1"/>
          <p:nvPr/>
        </p:nvSpPr>
        <p:spPr>
          <a:xfrm>
            <a:off x="444737" y="2829125"/>
            <a:ext cx="2085900" cy="6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700">
                <a:solidFill>
                  <a:schemeClr val="accent2"/>
                </a:solidFill>
                <a:latin typeface="Roboto"/>
                <a:ea typeface="Roboto"/>
                <a:cs typeface="Roboto"/>
                <a:sym typeface="Roboto"/>
              </a:rPr>
              <a:t>69.2%</a:t>
            </a:r>
            <a:endParaRPr b="1" sz="4700">
              <a:solidFill>
                <a:schemeClr val="accent2"/>
              </a:solidFill>
              <a:latin typeface="Roboto"/>
              <a:ea typeface="Roboto"/>
              <a:cs typeface="Roboto"/>
              <a:sym typeface="Roboto"/>
            </a:endParaRPr>
          </a:p>
        </p:txBody>
      </p:sp>
      <p:sp>
        <p:nvSpPr>
          <p:cNvPr id="1265" name="Google Shape;1265;p29"/>
          <p:cNvSpPr txBox="1"/>
          <p:nvPr/>
        </p:nvSpPr>
        <p:spPr>
          <a:xfrm>
            <a:off x="402388" y="2567250"/>
            <a:ext cx="969000" cy="48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dk1"/>
                </a:solidFill>
                <a:latin typeface="Roboto Light"/>
                <a:ea typeface="Roboto Light"/>
                <a:cs typeface="Roboto Light"/>
                <a:sym typeface="Roboto Light"/>
              </a:rPr>
              <a:t>R-Squared</a:t>
            </a:r>
            <a:endParaRPr sz="1200">
              <a:solidFill>
                <a:schemeClr val="dk1"/>
              </a:solidFill>
              <a:latin typeface="Roboto Light"/>
              <a:ea typeface="Roboto Light"/>
              <a:cs typeface="Roboto Light"/>
              <a:sym typeface="Roboto Light"/>
            </a:endParaRPr>
          </a:p>
        </p:txBody>
      </p:sp>
      <p:sp>
        <p:nvSpPr>
          <p:cNvPr id="1266" name="Google Shape;1266;p29"/>
          <p:cNvSpPr/>
          <p:nvPr/>
        </p:nvSpPr>
        <p:spPr>
          <a:xfrm>
            <a:off x="2358313" y="4254498"/>
            <a:ext cx="889945" cy="748068"/>
          </a:xfrm>
          <a:custGeom>
            <a:rect b="b" l="l" r="r" t="t"/>
            <a:pathLst>
              <a:path extrusionOk="0" fill="none" h="135397" w="84395">
                <a:moveTo>
                  <a:pt x="1" y="0"/>
                </a:moveTo>
                <a:lnTo>
                  <a:pt x="54106" y="0"/>
                </a:lnTo>
                <a:lnTo>
                  <a:pt x="84394" y="135397"/>
                </a:lnTo>
              </a:path>
            </a:pathLst>
          </a:custGeom>
          <a:no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txBox="1"/>
          <p:nvPr/>
        </p:nvSpPr>
        <p:spPr>
          <a:xfrm>
            <a:off x="402412" y="3984900"/>
            <a:ext cx="2085900" cy="68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700">
                <a:solidFill>
                  <a:schemeClr val="accent2"/>
                </a:solidFill>
                <a:latin typeface="Roboto"/>
                <a:ea typeface="Roboto"/>
                <a:cs typeface="Roboto"/>
                <a:sym typeface="Roboto"/>
              </a:rPr>
              <a:t>61065</a:t>
            </a:r>
            <a:endParaRPr b="1" sz="4700">
              <a:solidFill>
                <a:schemeClr val="accent2"/>
              </a:solidFill>
              <a:latin typeface="Roboto"/>
              <a:ea typeface="Roboto"/>
              <a:cs typeface="Roboto"/>
              <a:sym typeface="Roboto"/>
            </a:endParaRPr>
          </a:p>
        </p:txBody>
      </p:sp>
      <p:sp>
        <p:nvSpPr>
          <p:cNvPr id="1268" name="Google Shape;1268;p29"/>
          <p:cNvSpPr/>
          <p:nvPr/>
        </p:nvSpPr>
        <p:spPr>
          <a:xfrm flipH="1" rot="10800000">
            <a:off x="5860513" y="2614144"/>
            <a:ext cx="1196228" cy="900481"/>
          </a:xfrm>
          <a:custGeom>
            <a:rect b="b" l="l" r="r" t="t"/>
            <a:pathLst>
              <a:path extrusionOk="0" fill="none" h="64114" w="69417">
                <a:moveTo>
                  <a:pt x="1" y="1"/>
                </a:moveTo>
                <a:lnTo>
                  <a:pt x="21383" y="64114"/>
                </a:lnTo>
                <a:lnTo>
                  <a:pt x="69417" y="64114"/>
                </a:lnTo>
              </a:path>
            </a:pathLst>
          </a:custGeom>
          <a:no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txBox="1"/>
          <p:nvPr/>
        </p:nvSpPr>
        <p:spPr>
          <a:xfrm>
            <a:off x="6907412" y="2352950"/>
            <a:ext cx="2043600" cy="56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4700">
                <a:solidFill>
                  <a:schemeClr val="accent4"/>
                </a:solidFill>
                <a:latin typeface="Roboto"/>
                <a:ea typeface="Roboto"/>
                <a:cs typeface="Roboto"/>
                <a:sym typeface="Roboto"/>
              </a:rPr>
              <a:t>40017</a:t>
            </a:r>
            <a:endParaRPr b="1" sz="4700">
              <a:solidFill>
                <a:schemeClr val="accent4"/>
              </a:solidFill>
              <a:latin typeface="Roboto"/>
              <a:ea typeface="Roboto"/>
              <a:cs typeface="Roboto"/>
              <a:sym typeface="Roboto"/>
            </a:endParaRPr>
          </a:p>
        </p:txBody>
      </p:sp>
      <p:sp>
        <p:nvSpPr>
          <p:cNvPr id="1270" name="Google Shape;1270;p29"/>
          <p:cNvSpPr txBox="1"/>
          <p:nvPr/>
        </p:nvSpPr>
        <p:spPr>
          <a:xfrm>
            <a:off x="140138" y="3661575"/>
            <a:ext cx="969000" cy="48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dk1"/>
                </a:solidFill>
                <a:latin typeface="Roboto Light"/>
                <a:ea typeface="Roboto Light"/>
                <a:cs typeface="Roboto Light"/>
                <a:sym typeface="Roboto Light"/>
              </a:rPr>
              <a:t>RMSE</a:t>
            </a:r>
            <a:endParaRPr sz="1200">
              <a:solidFill>
                <a:schemeClr val="dk1"/>
              </a:solidFill>
              <a:latin typeface="Roboto Light"/>
              <a:ea typeface="Roboto Light"/>
              <a:cs typeface="Roboto Light"/>
              <a:sym typeface="Roboto Light"/>
            </a:endParaRPr>
          </a:p>
        </p:txBody>
      </p:sp>
      <p:sp>
        <p:nvSpPr>
          <p:cNvPr id="1271" name="Google Shape;1271;p29"/>
          <p:cNvSpPr txBox="1"/>
          <p:nvPr/>
        </p:nvSpPr>
        <p:spPr>
          <a:xfrm>
            <a:off x="6685163" y="2017900"/>
            <a:ext cx="969000" cy="48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dk1"/>
                </a:solidFill>
                <a:latin typeface="Roboto Light"/>
                <a:ea typeface="Roboto Light"/>
                <a:cs typeface="Roboto Light"/>
                <a:sym typeface="Roboto Light"/>
              </a:rPr>
              <a:t>RMSE</a:t>
            </a:r>
            <a:endParaRPr sz="1200">
              <a:solidFill>
                <a:schemeClr val="dk1"/>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30"/>
          <p:cNvSpPr txBox="1"/>
          <p:nvPr>
            <p:ph type="title"/>
          </p:nvPr>
        </p:nvSpPr>
        <p:spPr>
          <a:xfrm>
            <a:off x="1396100" y="536650"/>
            <a:ext cx="64416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Predictive Modelling: Features Importance</a:t>
            </a:r>
            <a:endParaRPr/>
          </a:p>
          <a:p>
            <a:pPr indent="0" lvl="0" marL="0" rtl="0" algn="ctr">
              <a:spcBef>
                <a:spcPts val="0"/>
              </a:spcBef>
              <a:spcAft>
                <a:spcPts val="0"/>
              </a:spcAft>
              <a:buClr>
                <a:schemeClr val="dk1"/>
              </a:buClr>
              <a:buSzPts val="1100"/>
              <a:buFont typeface="Arial"/>
              <a:buNone/>
            </a:pPr>
            <a:r>
              <a:t/>
            </a:r>
            <a:endParaRPr/>
          </a:p>
        </p:txBody>
      </p:sp>
      <p:sp>
        <p:nvSpPr>
          <p:cNvPr id="1277" name="Google Shape;1277;p30"/>
          <p:cNvSpPr/>
          <p:nvPr/>
        </p:nvSpPr>
        <p:spPr>
          <a:xfrm>
            <a:off x="4714018" y="4448083"/>
            <a:ext cx="15" cy="15"/>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8" name="Google Shape;1278;p30" title="output.png"/>
          <p:cNvPicPr preferRelativeResize="0"/>
          <p:nvPr/>
        </p:nvPicPr>
        <p:blipFill>
          <a:blip r:embed="rId3">
            <a:alphaModFix/>
          </a:blip>
          <a:stretch>
            <a:fillRect/>
          </a:stretch>
        </p:blipFill>
        <p:spPr>
          <a:xfrm>
            <a:off x="1493225" y="1017860"/>
            <a:ext cx="6441599" cy="38428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31"/>
          <p:cNvSpPr txBox="1"/>
          <p:nvPr>
            <p:ph type="title"/>
          </p:nvPr>
        </p:nvSpPr>
        <p:spPr>
          <a:xfrm>
            <a:off x="1486949" y="418200"/>
            <a:ext cx="61701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Price Prediction App</a:t>
            </a:r>
            <a:endParaRPr>
              <a:solidFill>
                <a:srgbClr val="2C2C2C"/>
              </a:solidFill>
            </a:endParaRPr>
          </a:p>
        </p:txBody>
      </p:sp>
      <p:pic>
        <p:nvPicPr>
          <p:cNvPr id="1284" name="Google Shape;1284;p31" title="Screenshot 2025-07-17 at 2.14.41 PM.png"/>
          <p:cNvPicPr preferRelativeResize="0"/>
          <p:nvPr/>
        </p:nvPicPr>
        <p:blipFill>
          <a:blip r:embed="rId4">
            <a:alphaModFix/>
          </a:blip>
          <a:stretch>
            <a:fillRect/>
          </a:stretch>
        </p:blipFill>
        <p:spPr>
          <a:xfrm>
            <a:off x="2495163" y="899400"/>
            <a:ext cx="4153682" cy="3939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32"/>
          <p:cNvGrpSpPr/>
          <p:nvPr/>
        </p:nvGrpSpPr>
        <p:grpSpPr>
          <a:xfrm>
            <a:off x="6380525" y="1876474"/>
            <a:ext cx="1829400" cy="2068350"/>
            <a:chOff x="6380525" y="2886949"/>
            <a:chExt cx="1829400" cy="2068350"/>
          </a:xfrm>
        </p:grpSpPr>
        <p:sp>
          <p:nvSpPr>
            <p:cNvPr id="1290" name="Google Shape;1290;p32"/>
            <p:cNvSpPr/>
            <p:nvPr/>
          </p:nvSpPr>
          <p:spPr>
            <a:xfrm>
              <a:off x="6391831" y="3655235"/>
              <a:ext cx="1818093" cy="732626"/>
            </a:xfrm>
            <a:custGeom>
              <a:rect b="b" l="l" r="r" t="t"/>
              <a:pathLst>
                <a:path extrusionOk="0" h="118452" w="50137">
                  <a:moveTo>
                    <a:pt x="50137" y="22717"/>
                  </a:moveTo>
                  <a:lnTo>
                    <a:pt x="50137" y="118452"/>
                  </a:lnTo>
                  <a:lnTo>
                    <a:pt x="1" y="118452"/>
                  </a:lnTo>
                  <a:lnTo>
                    <a:pt x="1" y="22717"/>
                  </a:lnTo>
                  <a:cubicBezTo>
                    <a:pt x="9508" y="14111"/>
                    <a:pt x="15378" y="8773"/>
                    <a:pt x="250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2"/>
            <p:cNvSpPr/>
            <p:nvPr/>
          </p:nvSpPr>
          <p:spPr>
            <a:xfrm rot="8100000">
              <a:off x="6648434" y="3154859"/>
              <a:ext cx="1293581" cy="1293581"/>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2"/>
            <p:cNvSpPr/>
            <p:nvPr/>
          </p:nvSpPr>
          <p:spPr>
            <a:xfrm rot="8100000">
              <a:off x="6648434" y="3393809"/>
              <a:ext cx="1293581" cy="1293581"/>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32"/>
          <p:cNvGrpSpPr/>
          <p:nvPr/>
        </p:nvGrpSpPr>
        <p:grpSpPr>
          <a:xfrm>
            <a:off x="2746225" y="1876477"/>
            <a:ext cx="1829400" cy="2058000"/>
            <a:chOff x="2746225" y="2886952"/>
            <a:chExt cx="1829400" cy="2058000"/>
          </a:xfrm>
        </p:grpSpPr>
        <p:grpSp>
          <p:nvGrpSpPr>
            <p:cNvPr id="1294" name="Google Shape;1294;p32"/>
            <p:cNvGrpSpPr/>
            <p:nvPr/>
          </p:nvGrpSpPr>
          <p:grpSpPr>
            <a:xfrm>
              <a:off x="2746225" y="2886952"/>
              <a:ext cx="1829400" cy="1829400"/>
              <a:chOff x="2746225" y="2886952"/>
              <a:chExt cx="1829400" cy="1829400"/>
            </a:xfrm>
          </p:grpSpPr>
          <p:sp>
            <p:nvSpPr>
              <p:cNvPr id="1295" name="Google Shape;1295;p32"/>
              <p:cNvSpPr/>
              <p:nvPr/>
            </p:nvSpPr>
            <p:spPr>
              <a:xfrm>
                <a:off x="2750529" y="3655235"/>
                <a:ext cx="1818093" cy="732626"/>
              </a:xfrm>
              <a:custGeom>
                <a:rect b="b" l="l" r="r" t="t"/>
                <a:pathLst>
                  <a:path extrusionOk="0" h="118452" w="50137">
                    <a:moveTo>
                      <a:pt x="50137" y="22717"/>
                    </a:moveTo>
                    <a:lnTo>
                      <a:pt x="50137" y="118452"/>
                    </a:lnTo>
                    <a:lnTo>
                      <a:pt x="1" y="118452"/>
                    </a:lnTo>
                    <a:lnTo>
                      <a:pt x="1" y="22717"/>
                    </a:lnTo>
                    <a:cubicBezTo>
                      <a:pt x="9508" y="14111"/>
                      <a:pt x="15378" y="8773"/>
                      <a:pt x="250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2"/>
              <p:cNvSpPr/>
              <p:nvPr/>
            </p:nvSpPr>
            <p:spPr>
              <a:xfrm rot="8100000">
                <a:off x="3014134" y="3154862"/>
                <a:ext cx="1293581" cy="1293581"/>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32"/>
            <p:cNvSpPr/>
            <p:nvPr/>
          </p:nvSpPr>
          <p:spPr>
            <a:xfrm rot="8100000">
              <a:off x="3014134" y="3383462"/>
              <a:ext cx="1293581" cy="1293581"/>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2"/>
          <p:cNvGrpSpPr/>
          <p:nvPr/>
        </p:nvGrpSpPr>
        <p:grpSpPr>
          <a:xfrm>
            <a:off x="4563375" y="1485900"/>
            <a:ext cx="1829400" cy="2058000"/>
            <a:chOff x="4563375" y="2496375"/>
            <a:chExt cx="1829400" cy="2058000"/>
          </a:xfrm>
        </p:grpSpPr>
        <p:grpSp>
          <p:nvGrpSpPr>
            <p:cNvPr id="1299" name="Google Shape;1299;p32"/>
            <p:cNvGrpSpPr/>
            <p:nvPr/>
          </p:nvGrpSpPr>
          <p:grpSpPr>
            <a:xfrm>
              <a:off x="4563375" y="2496375"/>
              <a:ext cx="1829400" cy="1891504"/>
              <a:chOff x="4563375" y="2496375"/>
              <a:chExt cx="1829400" cy="1891504"/>
            </a:xfrm>
          </p:grpSpPr>
          <p:sp>
            <p:nvSpPr>
              <p:cNvPr id="1300" name="Google Shape;1300;p32"/>
              <p:cNvSpPr/>
              <p:nvPr/>
            </p:nvSpPr>
            <p:spPr>
              <a:xfrm>
                <a:off x="4572579" y="3267175"/>
                <a:ext cx="1819290" cy="1120703"/>
              </a:xfrm>
              <a:custGeom>
                <a:rect b="b" l="l" r="r" t="t"/>
                <a:pathLst>
                  <a:path extrusionOk="0" h="181197" w="50170">
                    <a:moveTo>
                      <a:pt x="50170" y="22717"/>
                    </a:moveTo>
                    <a:lnTo>
                      <a:pt x="50170" y="181197"/>
                    </a:lnTo>
                    <a:lnTo>
                      <a:pt x="1" y="181197"/>
                    </a:lnTo>
                    <a:lnTo>
                      <a:pt x="1" y="22717"/>
                    </a:lnTo>
                    <a:cubicBezTo>
                      <a:pt x="9507" y="14111"/>
                      <a:pt x="15378" y="8773"/>
                      <a:pt x="25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2"/>
              <p:cNvSpPr/>
              <p:nvPr/>
            </p:nvSpPr>
            <p:spPr>
              <a:xfrm rot="8100000">
                <a:off x="4831284" y="2764284"/>
                <a:ext cx="1293581" cy="1293581"/>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32"/>
            <p:cNvSpPr/>
            <p:nvPr/>
          </p:nvSpPr>
          <p:spPr>
            <a:xfrm rot="8100000">
              <a:off x="4831284" y="2992884"/>
              <a:ext cx="1293581" cy="1293581"/>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2"/>
          <p:cNvGrpSpPr/>
          <p:nvPr/>
        </p:nvGrpSpPr>
        <p:grpSpPr>
          <a:xfrm>
            <a:off x="929075" y="1619425"/>
            <a:ext cx="1829400" cy="2065850"/>
            <a:chOff x="929075" y="2629900"/>
            <a:chExt cx="1829400" cy="2065850"/>
          </a:xfrm>
        </p:grpSpPr>
        <p:grpSp>
          <p:nvGrpSpPr>
            <p:cNvPr id="1304" name="Google Shape;1304;p32"/>
            <p:cNvGrpSpPr/>
            <p:nvPr/>
          </p:nvGrpSpPr>
          <p:grpSpPr>
            <a:xfrm>
              <a:off x="929075" y="2629900"/>
              <a:ext cx="1829400" cy="1829400"/>
              <a:chOff x="929075" y="2629900"/>
              <a:chExt cx="1829400" cy="1829400"/>
            </a:xfrm>
          </p:grpSpPr>
          <p:sp>
            <p:nvSpPr>
              <p:cNvPr id="1305" name="Google Shape;1305;p32"/>
              <p:cNvSpPr/>
              <p:nvPr/>
            </p:nvSpPr>
            <p:spPr>
              <a:xfrm>
                <a:off x="934075" y="3403956"/>
                <a:ext cx="1819290" cy="983916"/>
              </a:xfrm>
              <a:custGeom>
                <a:rect b="b" l="l" r="r" t="t"/>
                <a:pathLst>
                  <a:path extrusionOk="0" h="159081" w="50170">
                    <a:moveTo>
                      <a:pt x="50169" y="22750"/>
                    </a:moveTo>
                    <a:lnTo>
                      <a:pt x="50169" y="159081"/>
                    </a:lnTo>
                    <a:lnTo>
                      <a:pt x="0" y="159081"/>
                    </a:lnTo>
                    <a:lnTo>
                      <a:pt x="0" y="22750"/>
                    </a:lnTo>
                    <a:cubicBezTo>
                      <a:pt x="9507" y="14110"/>
                      <a:pt x="15378" y="8773"/>
                      <a:pt x="250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2"/>
              <p:cNvSpPr/>
              <p:nvPr/>
            </p:nvSpPr>
            <p:spPr>
              <a:xfrm rot="8100000">
                <a:off x="1196984" y="2897809"/>
                <a:ext cx="1293581" cy="1293581"/>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32"/>
            <p:cNvSpPr/>
            <p:nvPr/>
          </p:nvSpPr>
          <p:spPr>
            <a:xfrm rot="8100000">
              <a:off x="1196984" y="3134259"/>
              <a:ext cx="1293581" cy="1293581"/>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32"/>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Challenges</a:t>
            </a:r>
            <a:endParaRPr/>
          </a:p>
        </p:txBody>
      </p:sp>
      <p:sp>
        <p:nvSpPr>
          <p:cNvPr id="1309" name="Google Shape;1309;p32"/>
          <p:cNvSpPr/>
          <p:nvPr/>
        </p:nvSpPr>
        <p:spPr>
          <a:xfrm>
            <a:off x="1109475" y="3737049"/>
            <a:ext cx="14685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1"/>
                </a:solidFill>
                <a:latin typeface="Roboto"/>
                <a:ea typeface="Roboto"/>
                <a:cs typeface="Roboto"/>
                <a:sym typeface="Roboto"/>
              </a:rPr>
              <a:t>Proactiveness</a:t>
            </a:r>
            <a:endParaRPr sz="1200">
              <a:solidFill>
                <a:schemeClr val="dk1"/>
              </a:solidFill>
              <a:latin typeface="Roboto"/>
              <a:ea typeface="Roboto"/>
              <a:cs typeface="Roboto"/>
              <a:sym typeface="Roboto"/>
            </a:endParaRPr>
          </a:p>
        </p:txBody>
      </p:sp>
      <p:sp>
        <p:nvSpPr>
          <p:cNvPr id="1310" name="Google Shape;1310;p32"/>
          <p:cNvSpPr/>
          <p:nvPr/>
        </p:nvSpPr>
        <p:spPr>
          <a:xfrm>
            <a:off x="2928525" y="3737049"/>
            <a:ext cx="14664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Collaborative Spirit</a:t>
            </a:r>
            <a:endParaRPr sz="1200">
              <a:solidFill>
                <a:schemeClr val="dk1"/>
              </a:solidFill>
              <a:latin typeface="Roboto"/>
              <a:ea typeface="Roboto"/>
              <a:cs typeface="Roboto"/>
              <a:sym typeface="Roboto"/>
            </a:endParaRPr>
          </a:p>
        </p:txBody>
      </p:sp>
      <p:sp>
        <p:nvSpPr>
          <p:cNvPr id="1311" name="Google Shape;1311;p32"/>
          <p:cNvSpPr/>
          <p:nvPr/>
        </p:nvSpPr>
        <p:spPr>
          <a:xfrm>
            <a:off x="4749175" y="3737049"/>
            <a:ext cx="14664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Taking Initiatives</a:t>
            </a:r>
            <a:endParaRPr sz="1200">
              <a:solidFill>
                <a:schemeClr val="dk1"/>
              </a:solidFill>
              <a:latin typeface="Roboto"/>
              <a:ea typeface="Roboto"/>
              <a:cs typeface="Roboto"/>
              <a:sym typeface="Roboto"/>
            </a:endParaRPr>
          </a:p>
        </p:txBody>
      </p:sp>
      <p:sp>
        <p:nvSpPr>
          <p:cNvPr id="1312" name="Google Shape;1312;p32"/>
          <p:cNvSpPr/>
          <p:nvPr/>
        </p:nvSpPr>
        <p:spPr>
          <a:xfrm>
            <a:off x="6567250" y="3737049"/>
            <a:ext cx="14673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System Developed</a:t>
            </a:r>
            <a:endParaRPr sz="1200">
              <a:solidFill>
                <a:schemeClr val="dk1"/>
              </a:solidFill>
              <a:latin typeface="Roboto"/>
              <a:ea typeface="Roboto"/>
              <a:cs typeface="Roboto"/>
              <a:sym typeface="Roboto"/>
            </a:endParaRPr>
          </a:p>
        </p:txBody>
      </p:sp>
      <p:sp>
        <p:nvSpPr>
          <p:cNvPr id="1313" name="Google Shape;1313;p32"/>
          <p:cNvSpPr/>
          <p:nvPr/>
        </p:nvSpPr>
        <p:spPr>
          <a:xfrm>
            <a:off x="1109475" y="2819025"/>
            <a:ext cx="14685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Time Crunch</a:t>
            </a:r>
            <a:endParaRPr b="1" sz="1800">
              <a:solidFill>
                <a:schemeClr val="lt1"/>
              </a:solidFill>
              <a:latin typeface="Roboto"/>
              <a:ea typeface="Roboto"/>
              <a:cs typeface="Roboto"/>
              <a:sym typeface="Roboto"/>
            </a:endParaRPr>
          </a:p>
        </p:txBody>
      </p:sp>
      <p:sp>
        <p:nvSpPr>
          <p:cNvPr id="1314" name="Google Shape;1314;p32"/>
          <p:cNvSpPr/>
          <p:nvPr/>
        </p:nvSpPr>
        <p:spPr>
          <a:xfrm>
            <a:off x="2926375" y="2819025"/>
            <a:ext cx="1466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Delegation</a:t>
            </a:r>
            <a:endParaRPr b="1" sz="1800">
              <a:solidFill>
                <a:schemeClr val="lt1"/>
              </a:solidFill>
              <a:latin typeface="Roboto"/>
              <a:ea typeface="Roboto"/>
              <a:cs typeface="Roboto"/>
              <a:sym typeface="Roboto"/>
            </a:endParaRPr>
          </a:p>
        </p:txBody>
      </p:sp>
      <p:sp>
        <p:nvSpPr>
          <p:cNvPr id="1315" name="Google Shape;1315;p32"/>
          <p:cNvSpPr/>
          <p:nvPr/>
        </p:nvSpPr>
        <p:spPr>
          <a:xfrm>
            <a:off x="4751299" y="2819025"/>
            <a:ext cx="1466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Unforeseen Tasks</a:t>
            </a:r>
            <a:endParaRPr b="1" sz="1800">
              <a:solidFill>
                <a:schemeClr val="lt1"/>
              </a:solidFill>
              <a:latin typeface="Roboto"/>
              <a:ea typeface="Roboto"/>
              <a:cs typeface="Roboto"/>
              <a:sym typeface="Roboto"/>
            </a:endParaRPr>
          </a:p>
        </p:txBody>
      </p:sp>
      <p:sp>
        <p:nvSpPr>
          <p:cNvPr id="1316" name="Google Shape;1316;p32"/>
          <p:cNvSpPr/>
          <p:nvPr/>
        </p:nvSpPr>
        <p:spPr>
          <a:xfrm>
            <a:off x="6567225" y="2819025"/>
            <a:ext cx="14673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Workflow</a:t>
            </a:r>
            <a:endParaRPr b="1" sz="18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33"/>
          <p:cNvSpPr txBox="1"/>
          <p:nvPr>
            <p:ph type="title"/>
          </p:nvPr>
        </p:nvSpPr>
        <p:spPr>
          <a:xfrm>
            <a:off x="4319114" y="585975"/>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Future Steps</a:t>
            </a:r>
            <a:endParaRPr/>
          </a:p>
        </p:txBody>
      </p:sp>
      <p:sp>
        <p:nvSpPr>
          <p:cNvPr id="1322" name="Google Shape;1322;p33"/>
          <p:cNvSpPr/>
          <p:nvPr/>
        </p:nvSpPr>
        <p:spPr>
          <a:xfrm>
            <a:off x="1708097" y="1966089"/>
            <a:ext cx="867230" cy="231386"/>
          </a:xfrm>
          <a:custGeom>
            <a:rect b="b" l="l" r="r" t="t"/>
            <a:pathLst>
              <a:path extrusionOk="0" h="14945" w="55141">
                <a:moveTo>
                  <a:pt x="1" y="0"/>
                </a:moveTo>
                <a:lnTo>
                  <a:pt x="1" y="14944"/>
                </a:lnTo>
                <a:lnTo>
                  <a:pt x="55140" y="14944"/>
                </a:lnTo>
                <a:lnTo>
                  <a:pt x="55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3"/>
          <p:cNvSpPr/>
          <p:nvPr/>
        </p:nvSpPr>
        <p:spPr>
          <a:xfrm>
            <a:off x="1827704" y="2088984"/>
            <a:ext cx="639527" cy="530415"/>
          </a:xfrm>
          <a:custGeom>
            <a:rect b="b" l="l" r="r" t="t"/>
            <a:pathLst>
              <a:path extrusionOk="0" h="34259" w="40663">
                <a:moveTo>
                  <a:pt x="0" y="0"/>
                </a:moveTo>
                <a:lnTo>
                  <a:pt x="0" y="34258"/>
                </a:lnTo>
                <a:lnTo>
                  <a:pt x="40662" y="20982"/>
                </a:lnTo>
                <a:lnTo>
                  <a:pt x="406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1885920" y="3731025"/>
            <a:ext cx="492648" cy="803294"/>
          </a:xfrm>
          <a:custGeom>
            <a:rect b="b" l="l" r="r" t="t"/>
            <a:pathLst>
              <a:path extrusionOk="0" h="51884" w="31324">
                <a:moveTo>
                  <a:pt x="31323" y="0"/>
                </a:moveTo>
                <a:lnTo>
                  <a:pt x="1" y="10241"/>
                </a:lnTo>
                <a:lnTo>
                  <a:pt x="6105" y="15912"/>
                </a:lnTo>
                <a:lnTo>
                  <a:pt x="6105" y="37627"/>
                </a:lnTo>
                <a:lnTo>
                  <a:pt x="16779" y="50336"/>
                </a:lnTo>
                <a:cubicBezTo>
                  <a:pt x="17674" y="51405"/>
                  <a:pt x="18860" y="51883"/>
                  <a:pt x="20026" y="51883"/>
                </a:cubicBezTo>
                <a:cubicBezTo>
                  <a:pt x="22207" y="51883"/>
                  <a:pt x="24318" y="50210"/>
                  <a:pt x="24318" y="47601"/>
                </a:cubicBezTo>
                <a:lnTo>
                  <a:pt x="24318" y="38328"/>
                </a:lnTo>
                <a:cubicBezTo>
                  <a:pt x="24318" y="33357"/>
                  <a:pt x="27187" y="29088"/>
                  <a:pt x="31323" y="27020"/>
                </a:cubicBezTo>
                <a:lnTo>
                  <a:pt x="313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3"/>
          <p:cNvSpPr/>
          <p:nvPr/>
        </p:nvSpPr>
        <p:spPr>
          <a:xfrm>
            <a:off x="1827704" y="2413766"/>
            <a:ext cx="639527" cy="796915"/>
          </a:xfrm>
          <a:custGeom>
            <a:rect b="b" l="l" r="r" t="t"/>
            <a:pathLst>
              <a:path extrusionOk="0" h="51472" w="40663">
                <a:moveTo>
                  <a:pt x="40662" y="1"/>
                </a:moveTo>
                <a:lnTo>
                  <a:pt x="0" y="13277"/>
                </a:lnTo>
                <a:lnTo>
                  <a:pt x="0" y="32991"/>
                </a:lnTo>
                <a:cubicBezTo>
                  <a:pt x="5804" y="32991"/>
                  <a:pt x="10508" y="37695"/>
                  <a:pt x="10508" y="43499"/>
                </a:cubicBezTo>
                <a:lnTo>
                  <a:pt x="10508" y="51471"/>
                </a:lnTo>
                <a:lnTo>
                  <a:pt x="35058" y="43465"/>
                </a:lnTo>
                <a:lnTo>
                  <a:pt x="35058" y="34392"/>
                </a:lnTo>
                <a:lnTo>
                  <a:pt x="40662" y="34392"/>
                </a:lnTo>
                <a:lnTo>
                  <a:pt x="40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3"/>
          <p:cNvSpPr/>
          <p:nvPr/>
        </p:nvSpPr>
        <p:spPr>
          <a:xfrm>
            <a:off x="1827704" y="3086598"/>
            <a:ext cx="550871" cy="803093"/>
          </a:xfrm>
          <a:custGeom>
            <a:rect b="b" l="l" r="r" t="t"/>
            <a:pathLst>
              <a:path extrusionOk="0" h="51871" w="35026">
                <a:moveTo>
                  <a:pt x="35025" y="0"/>
                </a:moveTo>
                <a:lnTo>
                  <a:pt x="10508" y="8006"/>
                </a:lnTo>
                <a:lnTo>
                  <a:pt x="10508" y="19681"/>
                </a:lnTo>
                <a:lnTo>
                  <a:pt x="0" y="28087"/>
                </a:lnTo>
                <a:lnTo>
                  <a:pt x="0" y="48402"/>
                </a:lnTo>
                <a:lnTo>
                  <a:pt x="3703" y="51871"/>
                </a:lnTo>
                <a:lnTo>
                  <a:pt x="35025" y="41630"/>
                </a:lnTo>
                <a:lnTo>
                  <a:pt x="35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3"/>
          <p:cNvSpPr/>
          <p:nvPr/>
        </p:nvSpPr>
        <p:spPr>
          <a:xfrm>
            <a:off x="1293700" y="671045"/>
            <a:ext cx="1685107" cy="1511804"/>
          </a:xfrm>
          <a:custGeom>
            <a:rect b="b" l="l" r="r" t="t"/>
            <a:pathLst>
              <a:path extrusionOk="0" h="97646" w="107144">
                <a:moveTo>
                  <a:pt x="53572" y="0"/>
                </a:moveTo>
                <a:cubicBezTo>
                  <a:pt x="41080" y="0"/>
                  <a:pt x="28588" y="4770"/>
                  <a:pt x="19047" y="14311"/>
                </a:cubicBezTo>
                <a:cubicBezTo>
                  <a:pt x="1" y="33358"/>
                  <a:pt x="1" y="64280"/>
                  <a:pt x="19047" y="83360"/>
                </a:cubicBezTo>
                <a:cubicBezTo>
                  <a:pt x="28588" y="92884"/>
                  <a:pt x="41080" y="97645"/>
                  <a:pt x="53572" y="97645"/>
                </a:cubicBezTo>
                <a:cubicBezTo>
                  <a:pt x="66064" y="97645"/>
                  <a:pt x="78557" y="92884"/>
                  <a:pt x="88097" y="83360"/>
                </a:cubicBezTo>
                <a:cubicBezTo>
                  <a:pt x="107144" y="64280"/>
                  <a:pt x="107144" y="33358"/>
                  <a:pt x="88097" y="14311"/>
                </a:cubicBezTo>
                <a:cubicBezTo>
                  <a:pt x="78557" y="4770"/>
                  <a:pt x="66064" y="0"/>
                  <a:pt x="53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3"/>
          <p:cNvSpPr/>
          <p:nvPr/>
        </p:nvSpPr>
        <p:spPr>
          <a:xfrm>
            <a:off x="1875431" y="2340965"/>
            <a:ext cx="117532" cy="746287"/>
          </a:xfrm>
          <a:custGeom>
            <a:rect b="b" l="l" r="r" t="t"/>
            <a:pathLst>
              <a:path extrusionOk="0" h="48202" w="7473">
                <a:moveTo>
                  <a:pt x="7473" y="48202"/>
                </a:moveTo>
                <a:lnTo>
                  <a:pt x="7473" y="3770"/>
                </a:lnTo>
                <a:cubicBezTo>
                  <a:pt x="7473" y="1702"/>
                  <a:pt x="5805" y="1"/>
                  <a:pt x="3737" y="1"/>
                </a:cubicBezTo>
                <a:lnTo>
                  <a:pt x="3737" y="1"/>
                </a:lnTo>
                <a:cubicBezTo>
                  <a:pt x="1668" y="1"/>
                  <a:pt x="1" y="1702"/>
                  <a:pt x="1" y="3770"/>
                </a:cubicBezTo>
                <a:lnTo>
                  <a:pt x="1" y="38161"/>
                </a:lnTo>
                <a:cubicBezTo>
                  <a:pt x="4304" y="39462"/>
                  <a:pt x="7473" y="43465"/>
                  <a:pt x="7473" y="48202"/>
                </a:cubicBezTo>
                <a:close/>
              </a:path>
            </a:pathLst>
          </a:custGeom>
          <a:solidFill>
            <a:srgbClr val="595959">
              <a:alpha val="3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3"/>
          <p:cNvSpPr/>
          <p:nvPr/>
        </p:nvSpPr>
        <p:spPr>
          <a:xfrm>
            <a:off x="2150831" y="2691057"/>
            <a:ext cx="117532" cy="1866477"/>
          </a:xfrm>
          <a:custGeom>
            <a:rect b="b" l="l" r="r" t="t"/>
            <a:pathLst>
              <a:path extrusionOk="0" h="120554" w="7473">
                <a:moveTo>
                  <a:pt x="7472" y="114783"/>
                </a:moveTo>
                <a:lnTo>
                  <a:pt x="7472" y="105510"/>
                </a:lnTo>
                <a:lnTo>
                  <a:pt x="7472" y="3737"/>
                </a:lnTo>
                <a:cubicBezTo>
                  <a:pt x="7472" y="1669"/>
                  <a:pt x="5804" y="1"/>
                  <a:pt x="3736" y="1"/>
                </a:cubicBezTo>
                <a:lnTo>
                  <a:pt x="3736" y="1"/>
                </a:lnTo>
                <a:cubicBezTo>
                  <a:pt x="1668" y="1"/>
                  <a:pt x="0" y="1669"/>
                  <a:pt x="0" y="3737"/>
                </a:cubicBezTo>
                <a:lnTo>
                  <a:pt x="0" y="117618"/>
                </a:lnTo>
                <a:cubicBezTo>
                  <a:pt x="2602" y="120554"/>
                  <a:pt x="7472" y="118752"/>
                  <a:pt x="7472" y="114783"/>
                </a:cubicBezTo>
                <a:close/>
              </a:path>
            </a:pathLst>
          </a:custGeom>
          <a:solidFill>
            <a:srgbClr val="595959">
              <a:alpha val="3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3"/>
          <p:cNvSpPr/>
          <p:nvPr/>
        </p:nvSpPr>
        <p:spPr>
          <a:xfrm>
            <a:off x="1991878" y="3071103"/>
            <a:ext cx="550" cy="3638"/>
          </a:xfrm>
          <a:custGeom>
            <a:rect b="b" l="l" r="r" t="t"/>
            <a:pathLst>
              <a:path extrusionOk="0" h="235" w="35">
                <a:moveTo>
                  <a:pt x="34" y="234"/>
                </a:moveTo>
                <a:cubicBezTo>
                  <a:pt x="34" y="167"/>
                  <a:pt x="1" y="67"/>
                  <a:pt x="1" y="1"/>
                </a:cubicBezTo>
                <a:cubicBezTo>
                  <a:pt x="1" y="67"/>
                  <a:pt x="34" y="167"/>
                  <a:pt x="34" y="2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3"/>
          <p:cNvSpPr/>
          <p:nvPr/>
        </p:nvSpPr>
        <p:spPr>
          <a:xfrm>
            <a:off x="1990305" y="3058193"/>
            <a:ext cx="550" cy="4149"/>
          </a:xfrm>
          <a:custGeom>
            <a:rect b="b" l="l" r="r" t="t"/>
            <a:pathLst>
              <a:path extrusionOk="0" h="268" w="35">
                <a:moveTo>
                  <a:pt x="34" y="268"/>
                </a:moveTo>
                <a:cubicBezTo>
                  <a:pt x="34" y="201"/>
                  <a:pt x="1" y="101"/>
                  <a:pt x="1" y="1"/>
                </a:cubicBezTo>
                <a:cubicBezTo>
                  <a:pt x="1" y="101"/>
                  <a:pt x="34" y="201"/>
                  <a:pt x="34" y="2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3"/>
          <p:cNvSpPr/>
          <p:nvPr/>
        </p:nvSpPr>
        <p:spPr>
          <a:xfrm>
            <a:off x="1368711" y="671045"/>
            <a:ext cx="1126907" cy="3841394"/>
          </a:xfrm>
          <a:custGeom>
            <a:rect b="b" l="l" r="r" t="t"/>
            <a:pathLst>
              <a:path extrusionOk="0" h="248112" w="71652">
                <a:moveTo>
                  <a:pt x="48802" y="0"/>
                </a:moveTo>
                <a:cubicBezTo>
                  <a:pt x="21850" y="0"/>
                  <a:pt x="1" y="21883"/>
                  <a:pt x="1" y="48835"/>
                </a:cubicBezTo>
                <a:cubicBezTo>
                  <a:pt x="1" y="65714"/>
                  <a:pt x="8540" y="80591"/>
                  <a:pt x="21583" y="89364"/>
                </a:cubicBezTo>
                <a:lnTo>
                  <a:pt x="21583" y="98604"/>
                </a:lnTo>
                <a:lnTo>
                  <a:pt x="23684" y="98604"/>
                </a:lnTo>
                <a:lnTo>
                  <a:pt x="23684" y="90398"/>
                </a:lnTo>
                <a:cubicBezTo>
                  <a:pt x="10642" y="81625"/>
                  <a:pt x="2102" y="66748"/>
                  <a:pt x="2102" y="49869"/>
                </a:cubicBezTo>
                <a:cubicBezTo>
                  <a:pt x="2102" y="22917"/>
                  <a:pt x="23951" y="1068"/>
                  <a:pt x="50904" y="1068"/>
                </a:cubicBezTo>
                <a:cubicBezTo>
                  <a:pt x="58309" y="1068"/>
                  <a:pt x="65347" y="2736"/>
                  <a:pt x="71652" y="5671"/>
                </a:cubicBezTo>
                <a:cubicBezTo>
                  <a:pt x="64847" y="2069"/>
                  <a:pt x="57075" y="0"/>
                  <a:pt x="48802" y="0"/>
                </a:cubicBezTo>
                <a:close/>
                <a:moveTo>
                  <a:pt x="29188" y="98604"/>
                </a:moveTo>
                <a:lnTo>
                  <a:pt x="29188" y="145571"/>
                </a:lnTo>
                <a:cubicBezTo>
                  <a:pt x="29889" y="145571"/>
                  <a:pt x="30589" y="145638"/>
                  <a:pt x="31290" y="145771"/>
                </a:cubicBezTo>
                <a:lnTo>
                  <a:pt x="31290" y="100706"/>
                </a:lnTo>
                <a:cubicBezTo>
                  <a:pt x="31290" y="99538"/>
                  <a:pt x="30322" y="98604"/>
                  <a:pt x="29188" y="98604"/>
                </a:cubicBezTo>
                <a:close/>
                <a:moveTo>
                  <a:pt x="56975" y="133329"/>
                </a:moveTo>
                <a:lnTo>
                  <a:pt x="56975" y="246710"/>
                </a:lnTo>
                <a:cubicBezTo>
                  <a:pt x="57141" y="246277"/>
                  <a:pt x="57208" y="245776"/>
                  <a:pt x="57208" y="245276"/>
                </a:cubicBezTo>
                <a:lnTo>
                  <a:pt x="57208" y="236003"/>
                </a:lnTo>
                <a:cubicBezTo>
                  <a:pt x="57208" y="234568"/>
                  <a:pt x="57475" y="233167"/>
                  <a:pt x="57909" y="231866"/>
                </a:cubicBezTo>
                <a:lnTo>
                  <a:pt x="57909" y="139634"/>
                </a:lnTo>
                <a:cubicBezTo>
                  <a:pt x="57909" y="137265"/>
                  <a:pt x="58309" y="135064"/>
                  <a:pt x="56975" y="133329"/>
                </a:cubicBezTo>
                <a:close/>
                <a:moveTo>
                  <a:pt x="39696" y="111147"/>
                </a:moveTo>
                <a:lnTo>
                  <a:pt x="39696" y="175726"/>
                </a:lnTo>
                <a:lnTo>
                  <a:pt x="29188" y="184132"/>
                </a:lnTo>
                <a:lnTo>
                  <a:pt x="29188" y="204447"/>
                </a:lnTo>
                <a:lnTo>
                  <a:pt x="32891" y="207916"/>
                </a:lnTo>
                <a:lnTo>
                  <a:pt x="38995" y="213587"/>
                </a:lnTo>
                <a:lnTo>
                  <a:pt x="38995" y="235302"/>
                </a:lnTo>
                <a:lnTo>
                  <a:pt x="49669" y="248011"/>
                </a:lnTo>
                <a:cubicBezTo>
                  <a:pt x="49669" y="248045"/>
                  <a:pt x="49703" y="248078"/>
                  <a:pt x="49736" y="248111"/>
                </a:cubicBezTo>
                <a:lnTo>
                  <a:pt x="49736" y="246677"/>
                </a:lnTo>
                <a:lnTo>
                  <a:pt x="40396" y="235569"/>
                </a:lnTo>
                <a:lnTo>
                  <a:pt x="40396" y="213820"/>
                </a:lnTo>
                <a:lnTo>
                  <a:pt x="34992" y="208950"/>
                </a:lnTo>
                <a:lnTo>
                  <a:pt x="31290" y="205514"/>
                </a:lnTo>
                <a:lnTo>
                  <a:pt x="31290" y="183765"/>
                </a:lnTo>
                <a:lnTo>
                  <a:pt x="40396" y="176427"/>
                </a:lnTo>
                <a:lnTo>
                  <a:pt x="40396" y="117418"/>
                </a:lnTo>
                <a:cubicBezTo>
                  <a:pt x="40396" y="115049"/>
                  <a:pt x="40997" y="112881"/>
                  <a:pt x="39696" y="1111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3"/>
          <p:cNvSpPr txBox="1"/>
          <p:nvPr/>
        </p:nvSpPr>
        <p:spPr>
          <a:xfrm>
            <a:off x="4115418" y="1741777"/>
            <a:ext cx="3303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1</a:t>
            </a:r>
            <a:endParaRPr b="1" sz="1800">
              <a:solidFill>
                <a:schemeClr val="dk1"/>
              </a:solidFill>
              <a:latin typeface="Roboto"/>
              <a:ea typeface="Roboto"/>
              <a:cs typeface="Roboto"/>
              <a:sym typeface="Roboto"/>
            </a:endParaRPr>
          </a:p>
        </p:txBody>
      </p:sp>
      <p:sp>
        <p:nvSpPr>
          <p:cNvPr id="1334" name="Google Shape;1334;p33"/>
          <p:cNvSpPr txBox="1"/>
          <p:nvPr/>
        </p:nvSpPr>
        <p:spPr>
          <a:xfrm>
            <a:off x="4115418" y="2472362"/>
            <a:ext cx="3303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Roboto"/>
                <a:ea typeface="Roboto"/>
                <a:cs typeface="Roboto"/>
                <a:sym typeface="Roboto"/>
              </a:rPr>
              <a:t>2</a:t>
            </a:r>
            <a:endParaRPr b="1" sz="1800">
              <a:solidFill>
                <a:schemeClr val="dk1"/>
              </a:solidFill>
              <a:latin typeface="Roboto"/>
              <a:ea typeface="Roboto"/>
              <a:cs typeface="Roboto"/>
              <a:sym typeface="Roboto"/>
            </a:endParaRPr>
          </a:p>
        </p:txBody>
      </p:sp>
      <p:sp>
        <p:nvSpPr>
          <p:cNvPr id="1335" name="Google Shape;1335;p33"/>
          <p:cNvSpPr txBox="1"/>
          <p:nvPr/>
        </p:nvSpPr>
        <p:spPr>
          <a:xfrm>
            <a:off x="4115418" y="3202947"/>
            <a:ext cx="3303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3</a:t>
            </a:r>
            <a:endParaRPr b="1" sz="1800">
              <a:solidFill>
                <a:schemeClr val="dk1"/>
              </a:solidFill>
              <a:latin typeface="Roboto"/>
              <a:ea typeface="Roboto"/>
              <a:cs typeface="Roboto"/>
              <a:sym typeface="Roboto"/>
            </a:endParaRPr>
          </a:p>
        </p:txBody>
      </p:sp>
      <p:sp>
        <p:nvSpPr>
          <p:cNvPr id="1336" name="Google Shape;1336;p33"/>
          <p:cNvSpPr txBox="1"/>
          <p:nvPr/>
        </p:nvSpPr>
        <p:spPr>
          <a:xfrm>
            <a:off x="4115418" y="3930252"/>
            <a:ext cx="3303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4</a:t>
            </a:r>
            <a:endParaRPr b="1" sz="1800">
              <a:solidFill>
                <a:schemeClr val="dk1"/>
              </a:solidFill>
              <a:latin typeface="Roboto"/>
              <a:ea typeface="Roboto"/>
              <a:cs typeface="Roboto"/>
              <a:sym typeface="Roboto"/>
            </a:endParaRPr>
          </a:p>
        </p:txBody>
      </p:sp>
      <p:cxnSp>
        <p:nvCxnSpPr>
          <p:cNvPr id="1337" name="Google Shape;1337;p33"/>
          <p:cNvCxnSpPr/>
          <p:nvPr/>
        </p:nvCxnSpPr>
        <p:spPr>
          <a:xfrm rot="10800000">
            <a:off x="3033618" y="1966056"/>
            <a:ext cx="1081800" cy="0"/>
          </a:xfrm>
          <a:prstGeom prst="straightConnector1">
            <a:avLst/>
          </a:prstGeom>
          <a:noFill/>
          <a:ln cap="flat" cmpd="sng" w="19050">
            <a:solidFill>
              <a:schemeClr val="accent1"/>
            </a:solidFill>
            <a:prstDash val="solid"/>
            <a:round/>
            <a:headEnd len="med" w="med" type="oval"/>
            <a:tailEnd len="med" w="med" type="none"/>
          </a:ln>
        </p:spPr>
      </p:cxnSp>
      <p:cxnSp>
        <p:nvCxnSpPr>
          <p:cNvPr id="1338" name="Google Shape;1338;p33"/>
          <p:cNvCxnSpPr/>
          <p:nvPr/>
        </p:nvCxnSpPr>
        <p:spPr>
          <a:xfrm rot="10800000">
            <a:off x="2796018" y="2696641"/>
            <a:ext cx="1319400" cy="0"/>
          </a:xfrm>
          <a:prstGeom prst="straightConnector1">
            <a:avLst/>
          </a:prstGeom>
          <a:noFill/>
          <a:ln cap="flat" cmpd="sng" w="19050">
            <a:solidFill>
              <a:schemeClr val="accent2"/>
            </a:solidFill>
            <a:prstDash val="solid"/>
            <a:round/>
            <a:headEnd len="med" w="med" type="oval"/>
            <a:tailEnd len="med" w="med" type="none"/>
          </a:ln>
        </p:spPr>
      </p:cxnSp>
      <p:cxnSp>
        <p:nvCxnSpPr>
          <p:cNvPr id="1339" name="Google Shape;1339;p33"/>
          <p:cNvCxnSpPr/>
          <p:nvPr/>
        </p:nvCxnSpPr>
        <p:spPr>
          <a:xfrm rot="10800000">
            <a:off x="2800218" y="3427226"/>
            <a:ext cx="1315200" cy="0"/>
          </a:xfrm>
          <a:prstGeom prst="straightConnector1">
            <a:avLst/>
          </a:prstGeom>
          <a:noFill/>
          <a:ln cap="flat" cmpd="sng" w="19050">
            <a:solidFill>
              <a:schemeClr val="accent3"/>
            </a:solidFill>
            <a:prstDash val="solid"/>
            <a:round/>
            <a:headEnd len="med" w="med" type="oval"/>
            <a:tailEnd len="med" w="med" type="none"/>
          </a:ln>
        </p:spPr>
      </p:cxnSp>
      <p:cxnSp>
        <p:nvCxnSpPr>
          <p:cNvPr id="1340" name="Google Shape;1340;p33"/>
          <p:cNvCxnSpPr/>
          <p:nvPr/>
        </p:nvCxnSpPr>
        <p:spPr>
          <a:xfrm rot="10800000">
            <a:off x="2800218" y="4154530"/>
            <a:ext cx="1315200" cy="0"/>
          </a:xfrm>
          <a:prstGeom prst="straightConnector1">
            <a:avLst/>
          </a:prstGeom>
          <a:noFill/>
          <a:ln cap="flat" cmpd="sng" w="19050">
            <a:solidFill>
              <a:schemeClr val="accent4"/>
            </a:solidFill>
            <a:prstDash val="solid"/>
            <a:round/>
            <a:headEnd len="med" w="med" type="oval"/>
            <a:tailEnd len="med" w="med" type="none"/>
          </a:ln>
        </p:spPr>
      </p:cxnSp>
      <p:sp>
        <p:nvSpPr>
          <p:cNvPr id="1341" name="Google Shape;1341;p33"/>
          <p:cNvSpPr txBox="1"/>
          <p:nvPr/>
        </p:nvSpPr>
        <p:spPr>
          <a:xfrm>
            <a:off x="5538925" y="3933525"/>
            <a:ext cx="22923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Workflow Optimization</a:t>
            </a:r>
            <a:endParaRPr b="1" sz="1600">
              <a:solidFill>
                <a:schemeClr val="dk1"/>
              </a:solidFill>
              <a:latin typeface="Roboto"/>
              <a:ea typeface="Roboto"/>
              <a:cs typeface="Roboto"/>
              <a:sym typeface="Roboto"/>
            </a:endParaRPr>
          </a:p>
        </p:txBody>
      </p:sp>
      <p:sp>
        <p:nvSpPr>
          <p:cNvPr id="1342" name="Google Shape;1342;p33"/>
          <p:cNvSpPr txBox="1"/>
          <p:nvPr/>
        </p:nvSpPr>
        <p:spPr>
          <a:xfrm>
            <a:off x="5538926" y="3202950"/>
            <a:ext cx="16284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Code Practices</a:t>
            </a:r>
            <a:endParaRPr b="1" sz="1600">
              <a:solidFill>
                <a:schemeClr val="dk1"/>
              </a:solidFill>
              <a:latin typeface="Roboto"/>
              <a:ea typeface="Roboto"/>
              <a:cs typeface="Roboto"/>
              <a:sym typeface="Roboto"/>
            </a:endParaRPr>
          </a:p>
        </p:txBody>
      </p:sp>
      <p:sp>
        <p:nvSpPr>
          <p:cNvPr id="1343" name="Google Shape;1343;p33"/>
          <p:cNvSpPr txBox="1"/>
          <p:nvPr/>
        </p:nvSpPr>
        <p:spPr>
          <a:xfrm>
            <a:off x="5538919" y="2472350"/>
            <a:ext cx="16851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chemeClr val="dk1"/>
                </a:solidFill>
                <a:latin typeface="Roboto"/>
                <a:ea typeface="Roboto"/>
                <a:cs typeface="Roboto"/>
                <a:sym typeface="Roboto"/>
              </a:rPr>
              <a:t>Time Allocation</a:t>
            </a:r>
            <a:endParaRPr b="1" sz="1600">
              <a:solidFill>
                <a:schemeClr val="dk1"/>
              </a:solidFill>
              <a:latin typeface="Roboto"/>
              <a:ea typeface="Roboto"/>
              <a:cs typeface="Roboto"/>
              <a:sym typeface="Roboto"/>
            </a:endParaRPr>
          </a:p>
        </p:txBody>
      </p:sp>
      <p:sp>
        <p:nvSpPr>
          <p:cNvPr id="1344" name="Google Shape;1344;p33"/>
          <p:cNvSpPr txBox="1"/>
          <p:nvPr/>
        </p:nvSpPr>
        <p:spPr>
          <a:xfrm>
            <a:off x="5371525" y="1741750"/>
            <a:ext cx="23766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Project Management</a:t>
            </a:r>
            <a:endParaRPr b="1" sz="1600">
              <a:solidFill>
                <a:schemeClr val="dk1"/>
              </a:solidFill>
              <a:latin typeface="Roboto"/>
              <a:ea typeface="Roboto"/>
              <a:cs typeface="Roboto"/>
              <a:sym typeface="Roboto"/>
            </a:endParaRPr>
          </a:p>
        </p:txBody>
      </p:sp>
      <p:cxnSp>
        <p:nvCxnSpPr>
          <p:cNvPr id="1345" name="Google Shape;1345;p33"/>
          <p:cNvCxnSpPr>
            <a:stCxn id="1333" idx="3"/>
            <a:endCxn id="1344" idx="1"/>
          </p:cNvCxnSpPr>
          <p:nvPr/>
        </p:nvCxnSpPr>
        <p:spPr>
          <a:xfrm>
            <a:off x="4445718" y="1966027"/>
            <a:ext cx="925800" cy="0"/>
          </a:xfrm>
          <a:prstGeom prst="straightConnector1">
            <a:avLst/>
          </a:prstGeom>
          <a:noFill/>
          <a:ln cap="flat" cmpd="sng" w="19050">
            <a:solidFill>
              <a:schemeClr val="accent1"/>
            </a:solidFill>
            <a:prstDash val="solid"/>
            <a:round/>
            <a:headEnd len="med" w="med" type="oval"/>
            <a:tailEnd len="med" w="med" type="none"/>
          </a:ln>
        </p:spPr>
      </p:cxnSp>
      <p:cxnSp>
        <p:nvCxnSpPr>
          <p:cNvPr id="1346" name="Google Shape;1346;p33"/>
          <p:cNvCxnSpPr>
            <a:stCxn id="1334" idx="3"/>
            <a:endCxn id="1343" idx="1"/>
          </p:cNvCxnSpPr>
          <p:nvPr/>
        </p:nvCxnSpPr>
        <p:spPr>
          <a:xfrm>
            <a:off x="4445718" y="2696612"/>
            <a:ext cx="1093200" cy="0"/>
          </a:xfrm>
          <a:prstGeom prst="straightConnector1">
            <a:avLst/>
          </a:prstGeom>
          <a:noFill/>
          <a:ln cap="flat" cmpd="sng" w="19050">
            <a:solidFill>
              <a:schemeClr val="accent2"/>
            </a:solidFill>
            <a:prstDash val="solid"/>
            <a:round/>
            <a:headEnd len="med" w="med" type="oval"/>
            <a:tailEnd len="med" w="med" type="none"/>
          </a:ln>
        </p:spPr>
      </p:cxnSp>
      <p:cxnSp>
        <p:nvCxnSpPr>
          <p:cNvPr id="1347" name="Google Shape;1347;p33"/>
          <p:cNvCxnSpPr>
            <a:stCxn id="1335" idx="3"/>
            <a:endCxn id="1342" idx="1"/>
          </p:cNvCxnSpPr>
          <p:nvPr/>
        </p:nvCxnSpPr>
        <p:spPr>
          <a:xfrm>
            <a:off x="4445718" y="3427197"/>
            <a:ext cx="1093200" cy="0"/>
          </a:xfrm>
          <a:prstGeom prst="straightConnector1">
            <a:avLst/>
          </a:prstGeom>
          <a:noFill/>
          <a:ln cap="flat" cmpd="sng" w="19050">
            <a:solidFill>
              <a:schemeClr val="accent3"/>
            </a:solidFill>
            <a:prstDash val="solid"/>
            <a:round/>
            <a:headEnd len="med" w="med" type="oval"/>
            <a:tailEnd len="med" w="med" type="none"/>
          </a:ln>
        </p:spPr>
      </p:cxnSp>
      <p:cxnSp>
        <p:nvCxnSpPr>
          <p:cNvPr id="1348" name="Google Shape;1348;p33"/>
          <p:cNvCxnSpPr>
            <a:stCxn id="1336" idx="3"/>
            <a:endCxn id="1341" idx="1"/>
          </p:cNvCxnSpPr>
          <p:nvPr/>
        </p:nvCxnSpPr>
        <p:spPr>
          <a:xfrm>
            <a:off x="4445718" y="4154502"/>
            <a:ext cx="1093200" cy="3300"/>
          </a:xfrm>
          <a:prstGeom prst="straightConnector1">
            <a:avLst/>
          </a:prstGeom>
          <a:noFill/>
          <a:ln cap="flat" cmpd="sng" w="19050">
            <a:solidFill>
              <a:schemeClr val="accent4"/>
            </a:solidFill>
            <a:prstDash val="solid"/>
            <a:round/>
            <a:headEnd len="med" w="med" type="oval"/>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6"/>
          <p:cNvSpPr txBox="1"/>
          <p:nvPr>
            <p:ph type="title"/>
          </p:nvPr>
        </p:nvSpPr>
        <p:spPr>
          <a:xfrm>
            <a:off x="658789" y="65880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Problem Statement</a:t>
            </a:r>
            <a:endParaRPr/>
          </a:p>
        </p:txBody>
      </p:sp>
      <p:sp>
        <p:nvSpPr>
          <p:cNvPr id="275" name="Google Shape;275;p16"/>
          <p:cNvSpPr/>
          <p:nvPr/>
        </p:nvSpPr>
        <p:spPr>
          <a:xfrm flipH="1">
            <a:off x="5553181" y="3088887"/>
            <a:ext cx="3016687" cy="1846137"/>
          </a:xfrm>
          <a:custGeom>
            <a:rect b="b" l="l" r="r" t="t"/>
            <a:pathLst>
              <a:path extrusionOk="0" h="187235" w="305952">
                <a:moveTo>
                  <a:pt x="305952" y="0"/>
                </a:moveTo>
                <a:lnTo>
                  <a:pt x="184665" y="23050"/>
                </a:lnTo>
                <a:lnTo>
                  <a:pt x="220491" y="43731"/>
                </a:lnTo>
                <a:lnTo>
                  <a:pt x="0" y="171056"/>
                </a:lnTo>
                <a:lnTo>
                  <a:pt x="28053" y="187234"/>
                </a:lnTo>
                <a:lnTo>
                  <a:pt x="248544" y="59943"/>
                </a:lnTo>
                <a:lnTo>
                  <a:pt x="284370" y="80624"/>
                </a:lnTo>
                <a:lnTo>
                  <a:pt x="3059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txBox="1"/>
          <p:nvPr/>
        </p:nvSpPr>
        <p:spPr>
          <a:xfrm>
            <a:off x="1071300" y="2505125"/>
            <a:ext cx="5276700" cy="941400"/>
          </a:xfrm>
          <a:prstGeom prst="rect">
            <a:avLst/>
          </a:prstGeom>
          <a:noFill/>
          <a:ln>
            <a:noFill/>
          </a:ln>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i="1" lang="en" sz="1600">
                <a:solidFill>
                  <a:schemeClr val="dk1"/>
                </a:solidFill>
                <a:latin typeface="Roboto Light"/>
                <a:ea typeface="Roboto Light"/>
                <a:cs typeface="Roboto Light"/>
                <a:sym typeface="Roboto Light"/>
              </a:rPr>
              <a:t>How can we offer competitive pricing advice for clients 	looking to buy or sell HDB resale flats?</a:t>
            </a:r>
            <a:endParaRPr i="1" sz="1600">
              <a:solidFill>
                <a:schemeClr val="dk1"/>
              </a:solidFill>
              <a:latin typeface="Roboto Light"/>
              <a:ea typeface="Roboto Light"/>
              <a:cs typeface="Roboto Light"/>
              <a:sym typeface="Roboto Light"/>
            </a:endParaRPr>
          </a:p>
          <a:p>
            <a:pPr indent="0" lvl="0" marL="0" rtl="0" algn="l">
              <a:lnSpc>
                <a:spcPct val="115000"/>
              </a:lnSpc>
              <a:spcBef>
                <a:spcPts val="800"/>
              </a:spcBef>
              <a:spcAft>
                <a:spcPts val="1600"/>
              </a:spcAft>
              <a:buNone/>
            </a:pPr>
            <a:r>
              <a:t/>
            </a:r>
            <a:endParaRPr i="1" sz="1200">
              <a:latin typeface="Roboto Light"/>
              <a:ea typeface="Roboto Light"/>
              <a:cs typeface="Roboto Light"/>
              <a:sym typeface="Roboto Light"/>
            </a:endParaRPr>
          </a:p>
        </p:txBody>
      </p:sp>
      <p:grpSp>
        <p:nvGrpSpPr>
          <p:cNvPr id="277" name="Google Shape;277;p16"/>
          <p:cNvGrpSpPr/>
          <p:nvPr/>
        </p:nvGrpSpPr>
        <p:grpSpPr>
          <a:xfrm flipH="1">
            <a:off x="6529975" y="1017851"/>
            <a:ext cx="518601" cy="2845293"/>
            <a:chOff x="7139615" y="1617320"/>
            <a:chExt cx="429163" cy="2354790"/>
          </a:xfrm>
        </p:grpSpPr>
        <p:sp>
          <p:nvSpPr>
            <p:cNvPr id="278" name="Google Shape;278;p16"/>
            <p:cNvSpPr/>
            <p:nvPr/>
          </p:nvSpPr>
          <p:spPr>
            <a:xfrm>
              <a:off x="7140610" y="2696598"/>
              <a:ext cx="428168" cy="247277"/>
            </a:xfrm>
            <a:custGeom>
              <a:rect b="b" l="l" r="r" t="t"/>
              <a:pathLst>
                <a:path extrusionOk="0" h="24852" w="43032">
                  <a:moveTo>
                    <a:pt x="21449" y="1"/>
                  </a:moveTo>
                  <a:lnTo>
                    <a:pt x="1" y="12376"/>
                  </a:lnTo>
                  <a:lnTo>
                    <a:pt x="21583" y="24852"/>
                  </a:lnTo>
                  <a:lnTo>
                    <a:pt x="43031" y="12476"/>
                  </a:lnTo>
                  <a:lnTo>
                    <a:pt x="21449"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7139615" y="2820387"/>
              <a:ext cx="214084" cy="1151722"/>
            </a:xfrm>
            <a:custGeom>
              <a:rect b="b" l="l" r="r" t="t"/>
              <a:pathLst>
                <a:path extrusionOk="0" h="115751" w="21516">
                  <a:moveTo>
                    <a:pt x="1" y="1"/>
                  </a:moveTo>
                  <a:lnTo>
                    <a:pt x="1" y="103375"/>
                  </a:lnTo>
                  <a:lnTo>
                    <a:pt x="21516" y="115750"/>
                  </a:lnTo>
                  <a:lnTo>
                    <a:pt x="21516" y="12343"/>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7353673" y="2820387"/>
              <a:ext cx="214423" cy="1151722"/>
            </a:xfrm>
            <a:custGeom>
              <a:rect b="b" l="l" r="r" t="t"/>
              <a:pathLst>
                <a:path extrusionOk="0" h="115751" w="21550">
                  <a:moveTo>
                    <a:pt x="21550" y="1"/>
                  </a:moveTo>
                  <a:lnTo>
                    <a:pt x="1" y="12343"/>
                  </a:lnTo>
                  <a:lnTo>
                    <a:pt x="1" y="115750"/>
                  </a:lnTo>
                  <a:lnTo>
                    <a:pt x="21550" y="103375"/>
                  </a:lnTo>
                  <a:lnTo>
                    <a:pt x="2155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7380895" y="2927591"/>
              <a:ext cx="40168" cy="1028910"/>
            </a:xfrm>
            <a:custGeom>
              <a:rect b="b" l="l" r="r" t="t"/>
              <a:pathLst>
                <a:path extrusionOk="0" h="103408" w="4037">
                  <a:moveTo>
                    <a:pt x="4036" y="0"/>
                  </a:moveTo>
                  <a:lnTo>
                    <a:pt x="0" y="2335"/>
                  </a:lnTo>
                  <a:lnTo>
                    <a:pt x="0" y="103408"/>
                  </a:lnTo>
                  <a:lnTo>
                    <a:pt x="4036" y="101073"/>
                  </a:lnTo>
                  <a:lnTo>
                    <a:pt x="40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7440958" y="2893077"/>
              <a:ext cx="39840" cy="1028581"/>
            </a:xfrm>
            <a:custGeom>
              <a:rect b="b" l="l" r="r" t="t"/>
              <a:pathLst>
                <a:path extrusionOk="0" h="103375" w="4004">
                  <a:moveTo>
                    <a:pt x="4004" y="0"/>
                  </a:moveTo>
                  <a:lnTo>
                    <a:pt x="1" y="2335"/>
                  </a:lnTo>
                  <a:lnTo>
                    <a:pt x="1" y="103374"/>
                  </a:lnTo>
                  <a:lnTo>
                    <a:pt x="4004" y="101072"/>
                  </a:lnTo>
                  <a:lnTo>
                    <a:pt x="4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7500704" y="2858553"/>
              <a:ext cx="40168" cy="1028581"/>
            </a:xfrm>
            <a:custGeom>
              <a:rect b="b" l="l" r="r" t="t"/>
              <a:pathLst>
                <a:path extrusionOk="0" h="103375" w="4037">
                  <a:moveTo>
                    <a:pt x="4036" y="1"/>
                  </a:moveTo>
                  <a:lnTo>
                    <a:pt x="0" y="2303"/>
                  </a:lnTo>
                  <a:lnTo>
                    <a:pt x="0" y="103375"/>
                  </a:lnTo>
                  <a:lnTo>
                    <a:pt x="4036" y="101073"/>
                  </a:lnTo>
                  <a:lnTo>
                    <a:pt x="4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7139615" y="2239270"/>
              <a:ext cx="215418" cy="142066"/>
            </a:xfrm>
            <a:custGeom>
              <a:rect b="b" l="l" r="r" t="t"/>
              <a:pathLst>
                <a:path extrusionOk="0" h="14278" w="21650">
                  <a:moveTo>
                    <a:pt x="1" y="0"/>
                  </a:moveTo>
                  <a:lnTo>
                    <a:pt x="1" y="1768"/>
                  </a:lnTo>
                  <a:lnTo>
                    <a:pt x="21649" y="14277"/>
                  </a:lnTo>
                  <a:lnTo>
                    <a:pt x="21649" y="12476"/>
                  </a:lnTo>
                  <a:lnTo>
                    <a:pt x="1" y="0"/>
                  </a:lnTo>
                  <a:close/>
                </a:path>
              </a:pathLst>
            </a:cu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7355007" y="2239936"/>
              <a:ext cx="213756" cy="141399"/>
            </a:xfrm>
            <a:custGeom>
              <a:rect b="b" l="l" r="r" t="t"/>
              <a:pathLst>
                <a:path extrusionOk="0" h="14211" w="21483">
                  <a:moveTo>
                    <a:pt x="21482" y="0"/>
                  </a:moveTo>
                  <a:lnTo>
                    <a:pt x="0" y="12409"/>
                  </a:lnTo>
                  <a:lnTo>
                    <a:pt x="0" y="14210"/>
                  </a:lnTo>
                  <a:lnTo>
                    <a:pt x="21482" y="1801"/>
                  </a:lnTo>
                  <a:lnTo>
                    <a:pt x="21482"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7355007" y="2240593"/>
              <a:ext cx="204124" cy="684063"/>
            </a:xfrm>
            <a:custGeom>
              <a:rect b="b" l="l" r="r" t="t"/>
              <a:pathLst>
                <a:path extrusionOk="0" h="68750" w="20515">
                  <a:moveTo>
                    <a:pt x="20515" y="1"/>
                  </a:moveTo>
                  <a:lnTo>
                    <a:pt x="0" y="11776"/>
                  </a:lnTo>
                  <a:lnTo>
                    <a:pt x="0" y="68750"/>
                  </a:lnTo>
                  <a:lnTo>
                    <a:pt x="20515" y="56975"/>
                  </a:lnTo>
                  <a:lnTo>
                    <a:pt x="20515"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6"/>
            <p:cNvGrpSpPr/>
            <p:nvPr/>
          </p:nvGrpSpPr>
          <p:grpSpPr>
            <a:xfrm>
              <a:off x="7375582" y="2288051"/>
              <a:ext cx="166961" cy="587455"/>
              <a:chOff x="7375582" y="2288051"/>
              <a:chExt cx="166961" cy="587455"/>
            </a:xfrm>
          </p:grpSpPr>
          <p:sp>
            <p:nvSpPr>
              <p:cNvPr id="288" name="Google Shape;288;p16"/>
              <p:cNvSpPr/>
              <p:nvPr/>
            </p:nvSpPr>
            <p:spPr>
              <a:xfrm>
                <a:off x="7375582" y="2741400"/>
                <a:ext cx="166961" cy="134106"/>
              </a:xfrm>
              <a:custGeom>
                <a:rect b="b" l="l" r="r" t="t"/>
                <a:pathLst>
                  <a:path extrusionOk="0" h="13478" w="16780">
                    <a:moveTo>
                      <a:pt x="16779" y="1"/>
                    </a:moveTo>
                    <a:lnTo>
                      <a:pt x="1" y="9708"/>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7375582" y="2288051"/>
                <a:ext cx="166961" cy="134106"/>
              </a:xfrm>
              <a:custGeom>
                <a:rect b="b" l="l" r="r" t="t"/>
                <a:pathLst>
                  <a:path extrusionOk="0" h="13478" w="16780">
                    <a:moveTo>
                      <a:pt x="16779" y="1"/>
                    </a:moveTo>
                    <a:lnTo>
                      <a:pt x="1" y="9675"/>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7375582" y="2344473"/>
                <a:ext cx="166961" cy="134434"/>
              </a:xfrm>
              <a:custGeom>
                <a:rect b="b" l="l" r="r" t="t"/>
                <a:pathLst>
                  <a:path extrusionOk="0" h="13511" w="16780">
                    <a:moveTo>
                      <a:pt x="16779" y="1"/>
                    </a:moveTo>
                    <a:lnTo>
                      <a:pt x="1" y="9708"/>
                    </a:lnTo>
                    <a:lnTo>
                      <a:pt x="1" y="13510"/>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7375582" y="2457975"/>
                <a:ext cx="166961" cy="134106"/>
              </a:xfrm>
              <a:custGeom>
                <a:rect b="b" l="l" r="r" t="t"/>
                <a:pathLst>
                  <a:path extrusionOk="0" h="13478" w="16780">
                    <a:moveTo>
                      <a:pt x="16779" y="1"/>
                    </a:moveTo>
                    <a:lnTo>
                      <a:pt x="1" y="9674"/>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7375582" y="2401224"/>
                <a:ext cx="166961" cy="134096"/>
              </a:xfrm>
              <a:custGeom>
                <a:rect b="b" l="l" r="r" t="t"/>
                <a:pathLst>
                  <a:path extrusionOk="0" h="13477" w="16780">
                    <a:moveTo>
                      <a:pt x="16779" y="1"/>
                    </a:moveTo>
                    <a:lnTo>
                      <a:pt x="1" y="9708"/>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7375582" y="2514726"/>
                <a:ext cx="166961" cy="134106"/>
              </a:xfrm>
              <a:custGeom>
                <a:rect b="b" l="l" r="r" t="t"/>
                <a:pathLst>
                  <a:path extrusionOk="0" h="13478" w="16780">
                    <a:moveTo>
                      <a:pt x="16779" y="1"/>
                    </a:moveTo>
                    <a:lnTo>
                      <a:pt x="1" y="9674"/>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7375582" y="2571476"/>
                <a:ext cx="166961" cy="134106"/>
              </a:xfrm>
              <a:custGeom>
                <a:rect b="b" l="l" r="r" t="t"/>
                <a:pathLst>
                  <a:path extrusionOk="0" h="13478" w="16780">
                    <a:moveTo>
                      <a:pt x="16779" y="1"/>
                    </a:moveTo>
                    <a:lnTo>
                      <a:pt x="1" y="9675"/>
                    </a:lnTo>
                    <a:lnTo>
                      <a:pt x="1" y="13477"/>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7375582" y="2628237"/>
                <a:ext cx="166961" cy="134096"/>
              </a:xfrm>
              <a:custGeom>
                <a:rect b="b" l="l" r="r" t="t"/>
                <a:pathLst>
                  <a:path extrusionOk="0" h="13477" w="16780">
                    <a:moveTo>
                      <a:pt x="16779" y="0"/>
                    </a:moveTo>
                    <a:lnTo>
                      <a:pt x="1" y="9674"/>
                    </a:lnTo>
                    <a:lnTo>
                      <a:pt x="1" y="13476"/>
                    </a:lnTo>
                    <a:lnTo>
                      <a:pt x="16779" y="3769"/>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7375582" y="2684649"/>
                <a:ext cx="166961" cy="134434"/>
              </a:xfrm>
              <a:custGeom>
                <a:rect b="b" l="l" r="r" t="t"/>
                <a:pathLst>
                  <a:path extrusionOk="0" h="13511" w="16780">
                    <a:moveTo>
                      <a:pt x="16779" y="1"/>
                    </a:moveTo>
                    <a:lnTo>
                      <a:pt x="1" y="9708"/>
                    </a:lnTo>
                    <a:lnTo>
                      <a:pt x="1" y="13510"/>
                    </a:lnTo>
                    <a:lnTo>
                      <a:pt x="16779" y="3804"/>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6"/>
            <p:cNvSpPr/>
            <p:nvPr/>
          </p:nvSpPr>
          <p:spPr>
            <a:xfrm>
              <a:off x="7150897" y="2240593"/>
              <a:ext cx="204134" cy="684063"/>
            </a:xfrm>
            <a:custGeom>
              <a:rect b="b" l="l" r="r" t="t"/>
              <a:pathLst>
                <a:path extrusionOk="0" h="68750" w="20516">
                  <a:moveTo>
                    <a:pt x="1" y="1"/>
                  </a:moveTo>
                  <a:lnTo>
                    <a:pt x="1" y="56975"/>
                  </a:lnTo>
                  <a:lnTo>
                    <a:pt x="20515" y="68750"/>
                  </a:lnTo>
                  <a:lnTo>
                    <a:pt x="20515" y="11776"/>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7139615" y="2115809"/>
              <a:ext cx="429163" cy="247606"/>
            </a:xfrm>
            <a:custGeom>
              <a:rect b="b" l="l" r="r" t="t"/>
              <a:pathLst>
                <a:path extrusionOk="0" h="24885" w="43132">
                  <a:moveTo>
                    <a:pt x="21516" y="1"/>
                  </a:moveTo>
                  <a:lnTo>
                    <a:pt x="1" y="12409"/>
                  </a:lnTo>
                  <a:lnTo>
                    <a:pt x="21649" y="24885"/>
                  </a:lnTo>
                  <a:lnTo>
                    <a:pt x="43131" y="12476"/>
                  </a:lnTo>
                  <a:lnTo>
                    <a:pt x="21516"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6"/>
            <p:cNvGrpSpPr/>
            <p:nvPr/>
          </p:nvGrpSpPr>
          <p:grpSpPr>
            <a:xfrm>
              <a:off x="7167493" y="2288051"/>
              <a:ext cx="166961" cy="587455"/>
              <a:chOff x="7167493" y="2288051"/>
              <a:chExt cx="166961" cy="587455"/>
            </a:xfrm>
          </p:grpSpPr>
          <p:sp>
            <p:nvSpPr>
              <p:cNvPr id="300" name="Google Shape;300;p16"/>
              <p:cNvSpPr/>
              <p:nvPr/>
            </p:nvSpPr>
            <p:spPr>
              <a:xfrm>
                <a:off x="7167493" y="2741400"/>
                <a:ext cx="166961" cy="134106"/>
              </a:xfrm>
              <a:custGeom>
                <a:rect b="b" l="l" r="r" t="t"/>
                <a:pathLst>
                  <a:path extrusionOk="0" h="13478" w="16780">
                    <a:moveTo>
                      <a:pt x="1" y="1"/>
                    </a:moveTo>
                    <a:lnTo>
                      <a:pt x="1" y="3804"/>
                    </a:lnTo>
                    <a:lnTo>
                      <a:pt x="16779" y="13477"/>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7167493" y="2288051"/>
                <a:ext cx="166961" cy="134106"/>
              </a:xfrm>
              <a:custGeom>
                <a:rect b="b" l="l" r="r" t="t"/>
                <a:pathLst>
                  <a:path extrusionOk="0" h="13478" w="16780">
                    <a:moveTo>
                      <a:pt x="1" y="1"/>
                    </a:moveTo>
                    <a:lnTo>
                      <a:pt x="1" y="3804"/>
                    </a:lnTo>
                    <a:lnTo>
                      <a:pt x="16779" y="13477"/>
                    </a:lnTo>
                    <a:lnTo>
                      <a:pt x="16779" y="967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7167493" y="2344473"/>
                <a:ext cx="166961" cy="134434"/>
              </a:xfrm>
              <a:custGeom>
                <a:rect b="b" l="l" r="r" t="t"/>
                <a:pathLst>
                  <a:path extrusionOk="0" h="13511" w="16780">
                    <a:moveTo>
                      <a:pt x="1" y="1"/>
                    </a:moveTo>
                    <a:lnTo>
                      <a:pt x="1" y="3803"/>
                    </a:lnTo>
                    <a:lnTo>
                      <a:pt x="16779" y="13510"/>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7167493" y="2457975"/>
                <a:ext cx="166961" cy="134106"/>
              </a:xfrm>
              <a:custGeom>
                <a:rect b="b" l="l" r="r" t="t"/>
                <a:pathLst>
                  <a:path extrusionOk="0" h="13478" w="16780">
                    <a:moveTo>
                      <a:pt x="1" y="1"/>
                    </a:moveTo>
                    <a:lnTo>
                      <a:pt x="1" y="3804"/>
                    </a:lnTo>
                    <a:lnTo>
                      <a:pt x="16779" y="13477"/>
                    </a:lnTo>
                    <a:lnTo>
                      <a:pt x="16779" y="967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7167493" y="2401224"/>
                <a:ext cx="166961" cy="134096"/>
              </a:xfrm>
              <a:custGeom>
                <a:rect b="b" l="l" r="r" t="t"/>
                <a:pathLst>
                  <a:path extrusionOk="0" h="13477" w="16780">
                    <a:moveTo>
                      <a:pt x="1" y="1"/>
                    </a:moveTo>
                    <a:lnTo>
                      <a:pt x="1" y="3803"/>
                    </a:lnTo>
                    <a:lnTo>
                      <a:pt x="16779" y="13477"/>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7167493" y="2514726"/>
                <a:ext cx="166961" cy="134106"/>
              </a:xfrm>
              <a:custGeom>
                <a:rect b="b" l="l" r="r" t="t"/>
                <a:pathLst>
                  <a:path extrusionOk="0" h="13478" w="16780">
                    <a:moveTo>
                      <a:pt x="1" y="1"/>
                    </a:moveTo>
                    <a:lnTo>
                      <a:pt x="1" y="3804"/>
                    </a:lnTo>
                    <a:lnTo>
                      <a:pt x="16779" y="13477"/>
                    </a:lnTo>
                    <a:lnTo>
                      <a:pt x="16779" y="967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7167493" y="2571476"/>
                <a:ext cx="166961" cy="134106"/>
              </a:xfrm>
              <a:custGeom>
                <a:rect b="b" l="l" r="r" t="t"/>
                <a:pathLst>
                  <a:path extrusionOk="0" h="13478" w="16780">
                    <a:moveTo>
                      <a:pt x="1" y="1"/>
                    </a:moveTo>
                    <a:lnTo>
                      <a:pt x="1" y="3804"/>
                    </a:lnTo>
                    <a:lnTo>
                      <a:pt x="16779" y="13477"/>
                    </a:lnTo>
                    <a:lnTo>
                      <a:pt x="16779" y="967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7167493" y="2628237"/>
                <a:ext cx="166961" cy="134096"/>
              </a:xfrm>
              <a:custGeom>
                <a:rect b="b" l="l" r="r" t="t"/>
                <a:pathLst>
                  <a:path extrusionOk="0" h="13477" w="16780">
                    <a:moveTo>
                      <a:pt x="1" y="0"/>
                    </a:moveTo>
                    <a:lnTo>
                      <a:pt x="1" y="3769"/>
                    </a:lnTo>
                    <a:lnTo>
                      <a:pt x="16779" y="13476"/>
                    </a:lnTo>
                    <a:lnTo>
                      <a:pt x="16779" y="967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7167493" y="2684649"/>
                <a:ext cx="166961" cy="134434"/>
              </a:xfrm>
              <a:custGeom>
                <a:rect b="b" l="l" r="r" t="t"/>
                <a:pathLst>
                  <a:path extrusionOk="0" h="13511" w="16780">
                    <a:moveTo>
                      <a:pt x="1" y="1"/>
                    </a:moveTo>
                    <a:lnTo>
                      <a:pt x="1" y="3804"/>
                    </a:lnTo>
                    <a:lnTo>
                      <a:pt x="16779" y="13510"/>
                    </a:lnTo>
                    <a:lnTo>
                      <a:pt x="16779" y="970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6"/>
            <p:cNvSpPr/>
            <p:nvPr/>
          </p:nvSpPr>
          <p:spPr>
            <a:xfrm>
              <a:off x="7178447" y="2027201"/>
              <a:ext cx="353155" cy="203796"/>
            </a:xfrm>
            <a:custGeom>
              <a:rect b="b" l="l" r="r" t="t"/>
              <a:pathLst>
                <a:path extrusionOk="0" h="20482" w="35493">
                  <a:moveTo>
                    <a:pt x="17680" y="0"/>
                  </a:moveTo>
                  <a:lnTo>
                    <a:pt x="0" y="10207"/>
                  </a:lnTo>
                  <a:lnTo>
                    <a:pt x="17813" y="20481"/>
                  </a:lnTo>
                  <a:lnTo>
                    <a:pt x="35492" y="10274"/>
                  </a:lnTo>
                  <a:lnTo>
                    <a:pt x="1768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7177780" y="2129081"/>
              <a:ext cx="176583" cy="211766"/>
            </a:xfrm>
            <a:custGeom>
              <a:rect b="b" l="l" r="r" t="t"/>
              <a:pathLst>
                <a:path extrusionOk="0" h="21283" w="17747">
                  <a:moveTo>
                    <a:pt x="1" y="1"/>
                  </a:moveTo>
                  <a:lnTo>
                    <a:pt x="1" y="11109"/>
                  </a:lnTo>
                  <a:lnTo>
                    <a:pt x="17747" y="21283"/>
                  </a:lnTo>
                  <a:lnTo>
                    <a:pt x="17747" y="10175"/>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7298923" y="2217700"/>
              <a:ext cx="32865" cy="110196"/>
            </a:xfrm>
            <a:custGeom>
              <a:rect b="b" l="l" r="r" t="t"/>
              <a:pathLst>
                <a:path extrusionOk="0" h="11075" w="3303">
                  <a:moveTo>
                    <a:pt x="0" y="0"/>
                  </a:moveTo>
                  <a:lnTo>
                    <a:pt x="0" y="9173"/>
                  </a:lnTo>
                  <a:lnTo>
                    <a:pt x="3302" y="11075"/>
                  </a:lnTo>
                  <a:lnTo>
                    <a:pt x="3302" y="190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7249465" y="2189155"/>
              <a:ext cx="32875" cy="110196"/>
            </a:xfrm>
            <a:custGeom>
              <a:rect b="b" l="l" r="r" t="t"/>
              <a:pathLst>
                <a:path extrusionOk="0" h="11075" w="3304">
                  <a:moveTo>
                    <a:pt x="1" y="0"/>
                  </a:moveTo>
                  <a:lnTo>
                    <a:pt x="1" y="9174"/>
                  </a:lnTo>
                  <a:lnTo>
                    <a:pt x="3303" y="11075"/>
                  </a:lnTo>
                  <a:lnTo>
                    <a:pt x="3303" y="19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7200017" y="2160611"/>
              <a:ext cx="33203" cy="110206"/>
            </a:xfrm>
            <a:custGeom>
              <a:rect b="b" l="l" r="r" t="t"/>
              <a:pathLst>
                <a:path extrusionOk="0" h="11076" w="3337">
                  <a:moveTo>
                    <a:pt x="1" y="1"/>
                  </a:moveTo>
                  <a:lnTo>
                    <a:pt x="1" y="9174"/>
                  </a:lnTo>
                  <a:lnTo>
                    <a:pt x="3336" y="11075"/>
                  </a:lnTo>
                  <a:lnTo>
                    <a:pt x="3336" y="1902"/>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7354340" y="2129081"/>
              <a:ext cx="176583" cy="211766"/>
            </a:xfrm>
            <a:custGeom>
              <a:rect b="b" l="l" r="r" t="t"/>
              <a:pathLst>
                <a:path extrusionOk="0" h="21283" w="17747">
                  <a:moveTo>
                    <a:pt x="17747" y="1"/>
                  </a:moveTo>
                  <a:lnTo>
                    <a:pt x="1" y="10175"/>
                  </a:lnTo>
                  <a:lnTo>
                    <a:pt x="1" y="21283"/>
                  </a:lnTo>
                  <a:lnTo>
                    <a:pt x="17747" y="11109"/>
                  </a:lnTo>
                  <a:lnTo>
                    <a:pt x="1774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7376577" y="2217700"/>
              <a:ext cx="32865" cy="110196"/>
            </a:xfrm>
            <a:custGeom>
              <a:rect b="b" l="l" r="r" t="t"/>
              <a:pathLst>
                <a:path extrusionOk="0" h="11075" w="3303">
                  <a:moveTo>
                    <a:pt x="3303" y="0"/>
                  </a:moveTo>
                  <a:lnTo>
                    <a:pt x="1" y="1902"/>
                  </a:lnTo>
                  <a:lnTo>
                    <a:pt x="1" y="11075"/>
                  </a:lnTo>
                  <a:lnTo>
                    <a:pt x="3303" y="9173"/>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7426024" y="2189155"/>
              <a:ext cx="32875" cy="110196"/>
            </a:xfrm>
            <a:custGeom>
              <a:rect b="b" l="l" r="r" t="t"/>
              <a:pathLst>
                <a:path extrusionOk="0" h="11075" w="3304">
                  <a:moveTo>
                    <a:pt x="3303" y="0"/>
                  </a:moveTo>
                  <a:lnTo>
                    <a:pt x="1" y="1902"/>
                  </a:lnTo>
                  <a:lnTo>
                    <a:pt x="1" y="11075"/>
                  </a:lnTo>
                  <a:lnTo>
                    <a:pt x="3303" y="9174"/>
                  </a:lnTo>
                  <a:lnTo>
                    <a:pt x="3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7475482" y="2160611"/>
              <a:ext cx="32865" cy="110206"/>
            </a:xfrm>
            <a:custGeom>
              <a:rect b="b" l="l" r="r" t="t"/>
              <a:pathLst>
                <a:path extrusionOk="0" h="11076" w="3303">
                  <a:moveTo>
                    <a:pt x="3302" y="1"/>
                  </a:moveTo>
                  <a:lnTo>
                    <a:pt x="0" y="1902"/>
                  </a:lnTo>
                  <a:lnTo>
                    <a:pt x="0" y="11075"/>
                  </a:lnTo>
                  <a:lnTo>
                    <a:pt x="3302" y="9174"/>
                  </a:lnTo>
                  <a:lnTo>
                    <a:pt x="3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7216284" y="2011929"/>
              <a:ext cx="276481" cy="159329"/>
            </a:xfrm>
            <a:custGeom>
              <a:rect b="b" l="l" r="r" t="t"/>
              <a:pathLst>
                <a:path extrusionOk="0" h="16013" w="27787">
                  <a:moveTo>
                    <a:pt x="13843" y="1"/>
                  </a:moveTo>
                  <a:lnTo>
                    <a:pt x="0" y="7973"/>
                  </a:lnTo>
                  <a:lnTo>
                    <a:pt x="13943" y="16012"/>
                  </a:lnTo>
                  <a:lnTo>
                    <a:pt x="27787" y="8040"/>
                  </a:lnTo>
                  <a:lnTo>
                    <a:pt x="1384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7215617" y="2091583"/>
              <a:ext cx="138414" cy="117500"/>
            </a:xfrm>
            <a:custGeom>
              <a:rect b="b" l="l" r="r" t="t"/>
              <a:pathLst>
                <a:path extrusionOk="0" h="11809" w="13911">
                  <a:moveTo>
                    <a:pt x="0" y="0"/>
                  </a:moveTo>
                  <a:lnTo>
                    <a:pt x="0" y="3837"/>
                  </a:lnTo>
                  <a:lnTo>
                    <a:pt x="13910" y="11809"/>
                  </a:lnTo>
                  <a:lnTo>
                    <a:pt x="13910" y="7973"/>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7354012" y="2091583"/>
              <a:ext cx="138076" cy="117500"/>
            </a:xfrm>
            <a:custGeom>
              <a:rect b="b" l="l" r="r" t="t"/>
              <a:pathLst>
                <a:path extrusionOk="0" h="11809" w="13877">
                  <a:moveTo>
                    <a:pt x="13877" y="0"/>
                  </a:moveTo>
                  <a:lnTo>
                    <a:pt x="0" y="7973"/>
                  </a:lnTo>
                  <a:lnTo>
                    <a:pt x="0" y="11809"/>
                  </a:lnTo>
                  <a:lnTo>
                    <a:pt x="13877" y="3837"/>
                  </a:lnTo>
                  <a:lnTo>
                    <a:pt x="13877"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7315180" y="1855287"/>
              <a:ext cx="78008" cy="45143"/>
            </a:xfrm>
            <a:custGeom>
              <a:rect b="b" l="l" r="r" t="t"/>
              <a:pathLst>
                <a:path extrusionOk="0" h="4537" w="7840">
                  <a:moveTo>
                    <a:pt x="3903" y="0"/>
                  </a:moveTo>
                  <a:lnTo>
                    <a:pt x="1" y="2268"/>
                  </a:lnTo>
                  <a:lnTo>
                    <a:pt x="3903" y="4537"/>
                  </a:lnTo>
                  <a:lnTo>
                    <a:pt x="7839" y="2268"/>
                  </a:lnTo>
                  <a:lnTo>
                    <a:pt x="390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7325796" y="1861585"/>
              <a:ext cx="56436" cy="32537"/>
            </a:xfrm>
            <a:custGeom>
              <a:rect b="b" l="l" r="r" t="t"/>
              <a:pathLst>
                <a:path extrusionOk="0" h="3270" w="5672">
                  <a:moveTo>
                    <a:pt x="2836" y="1"/>
                  </a:moveTo>
                  <a:lnTo>
                    <a:pt x="1" y="1635"/>
                  </a:lnTo>
                  <a:lnTo>
                    <a:pt x="2836" y="3270"/>
                  </a:lnTo>
                  <a:lnTo>
                    <a:pt x="5672" y="1635"/>
                  </a:lnTo>
                  <a:lnTo>
                    <a:pt x="2836" y="1"/>
                  </a:lnTo>
                  <a:close/>
                </a:path>
              </a:pathLst>
            </a:custGeom>
            <a:solidFill>
              <a:srgbClr val="9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7314851" y="1877852"/>
              <a:ext cx="39173" cy="234999"/>
            </a:xfrm>
            <a:custGeom>
              <a:rect b="b" l="l" r="r" t="t"/>
              <a:pathLst>
                <a:path extrusionOk="0" h="23618" w="3937">
                  <a:moveTo>
                    <a:pt x="0" y="0"/>
                  </a:moveTo>
                  <a:lnTo>
                    <a:pt x="0" y="21382"/>
                  </a:lnTo>
                  <a:lnTo>
                    <a:pt x="3936" y="23617"/>
                  </a:lnTo>
                  <a:lnTo>
                    <a:pt x="3936" y="2235"/>
                  </a:lnTo>
                  <a:lnTo>
                    <a:pt x="0"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7354012" y="1877852"/>
              <a:ext cx="38845" cy="234999"/>
            </a:xfrm>
            <a:custGeom>
              <a:rect b="b" l="l" r="r" t="t"/>
              <a:pathLst>
                <a:path extrusionOk="0" h="23618" w="3904">
                  <a:moveTo>
                    <a:pt x="3903" y="0"/>
                  </a:moveTo>
                  <a:lnTo>
                    <a:pt x="0" y="2235"/>
                  </a:lnTo>
                  <a:lnTo>
                    <a:pt x="0" y="23617"/>
                  </a:lnTo>
                  <a:lnTo>
                    <a:pt x="3903" y="21382"/>
                  </a:lnTo>
                  <a:lnTo>
                    <a:pt x="390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7325796" y="1617320"/>
              <a:ext cx="28228" cy="276819"/>
            </a:xfrm>
            <a:custGeom>
              <a:rect b="b" l="l" r="r" t="t"/>
              <a:pathLst>
                <a:path extrusionOk="0" h="27821" w="2837">
                  <a:moveTo>
                    <a:pt x="2836" y="1"/>
                  </a:moveTo>
                  <a:lnTo>
                    <a:pt x="1" y="26186"/>
                  </a:lnTo>
                  <a:lnTo>
                    <a:pt x="2836" y="27821"/>
                  </a:lnTo>
                  <a:lnTo>
                    <a:pt x="28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7354012" y="1617320"/>
              <a:ext cx="28218" cy="276819"/>
            </a:xfrm>
            <a:custGeom>
              <a:rect b="b" l="l" r="r" t="t"/>
              <a:pathLst>
                <a:path extrusionOk="0" h="27821" w="2836">
                  <a:moveTo>
                    <a:pt x="0" y="1"/>
                  </a:moveTo>
                  <a:lnTo>
                    <a:pt x="0" y="27821"/>
                  </a:lnTo>
                  <a:lnTo>
                    <a:pt x="2836" y="26186"/>
                  </a:lnTo>
                  <a:lnTo>
                    <a:pt x="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6"/>
          <p:cNvGrpSpPr/>
          <p:nvPr/>
        </p:nvGrpSpPr>
        <p:grpSpPr>
          <a:xfrm flipH="1">
            <a:off x="6886100" y="2505128"/>
            <a:ext cx="518204" cy="1562926"/>
            <a:chOff x="6845236" y="2848204"/>
            <a:chExt cx="428835" cy="1293491"/>
          </a:xfrm>
        </p:grpSpPr>
        <p:grpSp>
          <p:nvGrpSpPr>
            <p:cNvPr id="328" name="Google Shape;328;p16"/>
            <p:cNvGrpSpPr/>
            <p:nvPr/>
          </p:nvGrpSpPr>
          <p:grpSpPr>
            <a:xfrm>
              <a:off x="6845236" y="2848204"/>
              <a:ext cx="428835" cy="1293491"/>
              <a:chOff x="6845236" y="2848204"/>
              <a:chExt cx="428835" cy="1293491"/>
            </a:xfrm>
          </p:grpSpPr>
          <p:sp>
            <p:nvSpPr>
              <p:cNvPr id="329" name="Google Shape;329;p16"/>
              <p:cNvSpPr/>
              <p:nvPr/>
            </p:nvSpPr>
            <p:spPr>
              <a:xfrm>
                <a:off x="6845902" y="2867118"/>
                <a:ext cx="428168" cy="247277"/>
              </a:xfrm>
              <a:custGeom>
                <a:rect b="b" l="l" r="r" t="t"/>
                <a:pathLst>
                  <a:path extrusionOk="0" h="24852" w="43032">
                    <a:moveTo>
                      <a:pt x="21449" y="1"/>
                    </a:moveTo>
                    <a:lnTo>
                      <a:pt x="1" y="12376"/>
                    </a:lnTo>
                    <a:lnTo>
                      <a:pt x="21583" y="24852"/>
                    </a:lnTo>
                    <a:lnTo>
                      <a:pt x="43031" y="12443"/>
                    </a:lnTo>
                    <a:lnTo>
                      <a:pt x="21449" y="1"/>
                    </a:lnTo>
                    <a:close/>
                  </a:path>
                </a:pathLst>
              </a:custGeom>
              <a:solidFill>
                <a:srgbClr val="DB79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845236" y="2989983"/>
                <a:ext cx="214094" cy="1151713"/>
              </a:xfrm>
              <a:custGeom>
                <a:rect b="b" l="l" r="r" t="t"/>
                <a:pathLst>
                  <a:path extrusionOk="0" h="115750" w="21517">
                    <a:moveTo>
                      <a:pt x="1" y="0"/>
                    </a:moveTo>
                    <a:lnTo>
                      <a:pt x="1" y="103408"/>
                    </a:lnTo>
                    <a:lnTo>
                      <a:pt x="21516" y="115750"/>
                    </a:lnTo>
                    <a:lnTo>
                      <a:pt x="21516" y="12376"/>
                    </a:lnTo>
                    <a:lnTo>
                      <a:pt x="1" y="0"/>
                    </a:lnTo>
                    <a:close/>
                  </a:path>
                </a:pathLst>
              </a:custGeom>
              <a:solidFill>
                <a:srgbClr val="A737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7059304" y="2989983"/>
                <a:ext cx="214084" cy="1151713"/>
              </a:xfrm>
              <a:custGeom>
                <a:rect b="b" l="l" r="r" t="t"/>
                <a:pathLst>
                  <a:path extrusionOk="0" h="115750" w="21516">
                    <a:moveTo>
                      <a:pt x="21516" y="0"/>
                    </a:moveTo>
                    <a:lnTo>
                      <a:pt x="0" y="12376"/>
                    </a:lnTo>
                    <a:lnTo>
                      <a:pt x="0" y="115750"/>
                    </a:lnTo>
                    <a:lnTo>
                      <a:pt x="21516" y="103408"/>
                    </a:lnTo>
                    <a:lnTo>
                      <a:pt x="215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7086515" y="3097515"/>
                <a:ext cx="39840" cy="1028581"/>
              </a:xfrm>
              <a:custGeom>
                <a:rect b="b" l="l" r="r" t="t"/>
                <a:pathLst>
                  <a:path extrusionOk="0" h="103375" w="4004">
                    <a:moveTo>
                      <a:pt x="4003" y="0"/>
                    </a:moveTo>
                    <a:lnTo>
                      <a:pt x="0" y="2302"/>
                    </a:lnTo>
                    <a:lnTo>
                      <a:pt x="0" y="103374"/>
                    </a:lnTo>
                    <a:lnTo>
                      <a:pt x="4003" y="101039"/>
                    </a:lnTo>
                    <a:lnTo>
                      <a:pt x="4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6892037" y="2848204"/>
                <a:ext cx="335225" cy="193836"/>
              </a:xfrm>
              <a:custGeom>
                <a:rect b="b" l="l" r="r" t="t"/>
                <a:pathLst>
                  <a:path extrusionOk="0" h="19481" w="33691">
                    <a:moveTo>
                      <a:pt x="16779" y="0"/>
                    </a:moveTo>
                    <a:lnTo>
                      <a:pt x="0" y="9707"/>
                    </a:lnTo>
                    <a:lnTo>
                      <a:pt x="16879" y="19481"/>
                    </a:lnTo>
                    <a:lnTo>
                      <a:pt x="33691" y="9774"/>
                    </a:lnTo>
                    <a:lnTo>
                      <a:pt x="16779" y="0"/>
                    </a:lnTo>
                    <a:close/>
                  </a:path>
                </a:pathLst>
              </a:custGeom>
              <a:solidFill>
                <a:srgbClr val="DB79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6891370" y="2944515"/>
                <a:ext cx="167618" cy="142394"/>
              </a:xfrm>
              <a:custGeom>
                <a:rect b="b" l="l" r="r" t="t"/>
                <a:pathLst>
                  <a:path extrusionOk="0" h="14311" w="16846">
                    <a:moveTo>
                      <a:pt x="0" y="0"/>
                    </a:moveTo>
                    <a:lnTo>
                      <a:pt x="0" y="4637"/>
                    </a:lnTo>
                    <a:lnTo>
                      <a:pt x="16846" y="14311"/>
                    </a:lnTo>
                    <a:lnTo>
                      <a:pt x="16846" y="9674"/>
                    </a:lnTo>
                    <a:lnTo>
                      <a:pt x="0" y="0"/>
                    </a:lnTo>
                    <a:close/>
                  </a:path>
                </a:pathLst>
              </a:custGeom>
              <a:solidFill>
                <a:srgbClr val="A737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7058966" y="2944515"/>
                <a:ext cx="167628" cy="142394"/>
              </a:xfrm>
              <a:custGeom>
                <a:rect b="b" l="l" r="r" t="t"/>
                <a:pathLst>
                  <a:path extrusionOk="0" h="14311" w="16847">
                    <a:moveTo>
                      <a:pt x="16846" y="0"/>
                    </a:moveTo>
                    <a:lnTo>
                      <a:pt x="1" y="9674"/>
                    </a:lnTo>
                    <a:lnTo>
                      <a:pt x="1" y="14311"/>
                    </a:lnTo>
                    <a:lnTo>
                      <a:pt x="16846" y="4637"/>
                    </a:lnTo>
                    <a:lnTo>
                      <a:pt x="16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6"/>
            <p:cNvGrpSpPr/>
            <p:nvPr/>
          </p:nvGrpSpPr>
          <p:grpSpPr>
            <a:xfrm>
              <a:off x="7146251" y="3028148"/>
              <a:ext cx="99914" cy="1063424"/>
              <a:chOff x="7146251" y="3028148"/>
              <a:chExt cx="99914" cy="1063424"/>
            </a:xfrm>
          </p:grpSpPr>
          <p:sp>
            <p:nvSpPr>
              <p:cNvPr id="337" name="Google Shape;337;p16"/>
              <p:cNvSpPr/>
              <p:nvPr/>
            </p:nvSpPr>
            <p:spPr>
              <a:xfrm>
                <a:off x="7146251" y="3063001"/>
                <a:ext cx="39840" cy="1028571"/>
              </a:xfrm>
              <a:custGeom>
                <a:rect b="b" l="l" r="r" t="t"/>
                <a:pathLst>
                  <a:path extrusionOk="0" h="103374" w="4004">
                    <a:moveTo>
                      <a:pt x="4004" y="0"/>
                    </a:moveTo>
                    <a:lnTo>
                      <a:pt x="1" y="2302"/>
                    </a:lnTo>
                    <a:lnTo>
                      <a:pt x="1" y="103374"/>
                    </a:lnTo>
                    <a:lnTo>
                      <a:pt x="4004" y="101039"/>
                    </a:lnTo>
                    <a:lnTo>
                      <a:pt x="4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7206325" y="3028148"/>
                <a:ext cx="39840" cy="1028581"/>
              </a:xfrm>
              <a:custGeom>
                <a:rect b="b" l="l" r="r" t="t"/>
                <a:pathLst>
                  <a:path extrusionOk="0" h="103375" w="4004">
                    <a:moveTo>
                      <a:pt x="4003" y="0"/>
                    </a:moveTo>
                    <a:lnTo>
                      <a:pt x="0" y="2336"/>
                    </a:lnTo>
                    <a:lnTo>
                      <a:pt x="0" y="103374"/>
                    </a:lnTo>
                    <a:lnTo>
                      <a:pt x="4003" y="101073"/>
                    </a:lnTo>
                    <a:lnTo>
                      <a:pt x="40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16"/>
          <p:cNvGrpSpPr/>
          <p:nvPr/>
        </p:nvGrpSpPr>
        <p:grpSpPr>
          <a:xfrm flipH="1">
            <a:off x="7230598" y="2924987"/>
            <a:ext cx="518601" cy="1343933"/>
            <a:chOff x="6559821" y="3195683"/>
            <a:chExt cx="429163" cy="1112251"/>
          </a:xfrm>
        </p:grpSpPr>
        <p:sp>
          <p:nvSpPr>
            <p:cNvPr id="340" name="Google Shape;340;p16"/>
            <p:cNvSpPr/>
            <p:nvPr/>
          </p:nvSpPr>
          <p:spPr>
            <a:xfrm>
              <a:off x="6559821" y="3622548"/>
              <a:ext cx="215418" cy="203468"/>
            </a:xfrm>
            <a:custGeom>
              <a:rect b="b" l="l" r="r" t="t"/>
              <a:pathLst>
                <a:path extrusionOk="0" h="20449" w="21650">
                  <a:moveTo>
                    <a:pt x="1" y="0"/>
                  </a:moveTo>
                  <a:lnTo>
                    <a:pt x="1" y="7939"/>
                  </a:lnTo>
                  <a:lnTo>
                    <a:pt x="21649" y="20448"/>
                  </a:lnTo>
                  <a:lnTo>
                    <a:pt x="21649" y="12476"/>
                  </a:lnTo>
                  <a:lnTo>
                    <a:pt x="1" y="0"/>
                  </a:lnTo>
                  <a:close/>
                </a:path>
              </a:pathLst>
            </a:custGeom>
            <a:solidFill>
              <a:srgbClr val="D68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6775213" y="3623872"/>
              <a:ext cx="203796" cy="684063"/>
            </a:xfrm>
            <a:custGeom>
              <a:rect b="b" l="l" r="r" t="t"/>
              <a:pathLst>
                <a:path extrusionOk="0" h="68750" w="20482">
                  <a:moveTo>
                    <a:pt x="20482" y="1"/>
                  </a:moveTo>
                  <a:lnTo>
                    <a:pt x="0" y="11776"/>
                  </a:lnTo>
                  <a:lnTo>
                    <a:pt x="0" y="68750"/>
                  </a:lnTo>
                  <a:lnTo>
                    <a:pt x="20482" y="56975"/>
                  </a:lnTo>
                  <a:lnTo>
                    <a:pt x="204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6795788" y="4124679"/>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6795788" y="3727752"/>
              <a:ext cx="166961" cy="134096"/>
            </a:xfrm>
            <a:custGeom>
              <a:rect b="b" l="l" r="r" t="t"/>
              <a:pathLst>
                <a:path extrusionOk="0" h="13477" w="16780">
                  <a:moveTo>
                    <a:pt x="16779" y="0"/>
                  </a:moveTo>
                  <a:lnTo>
                    <a:pt x="1" y="9674"/>
                  </a:lnTo>
                  <a:lnTo>
                    <a:pt x="1" y="13477"/>
                  </a:lnTo>
                  <a:lnTo>
                    <a:pt x="16779" y="3803"/>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6795788" y="3841254"/>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6795788" y="3784503"/>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6795788" y="3898004"/>
              <a:ext cx="166961" cy="134106"/>
            </a:xfrm>
            <a:custGeom>
              <a:rect b="b" l="l" r="r" t="t"/>
              <a:pathLst>
                <a:path extrusionOk="0" h="13478" w="16780">
                  <a:moveTo>
                    <a:pt x="16779" y="1"/>
                  </a:moveTo>
                  <a:lnTo>
                    <a:pt x="1" y="9674"/>
                  </a:lnTo>
                  <a:lnTo>
                    <a:pt x="1" y="13477"/>
                  </a:lnTo>
                  <a:lnTo>
                    <a:pt x="16779" y="3770"/>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6795788" y="3954427"/>
              <a:ext cx="166961" cy="134096"/>
            </a:xfrm>
            <a:custGeom>
              <a:rect b="b" l="l" r="r" t="t"/>
              <a:pathLst>
                <a:path extrusionOk="0" h="13477" w="16780">
                  <a:moveTo>
                    <a:pt x="16779" y="0"/>
                  </a:moveTo>
                  <a:lnTo>
                    <a:pt x="1" y="9707"/>
                  </a:lnTo>
                  <a:lnTo>
                    <a:pt x="1" y="13477"/>
                  </a:lnTo>
                  <a:lnTo>
                    <a:pt x="16779" y="3803"/>
                  </a:lnTo>
                  <a:lnTo>
                    <a:pt x="167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6795788" y="4011177"/>
              <a:ext cx="166961" cy="134096"/>
            </a:xfrm>
            <a:custGeom>
              <a:rect b="b" l="l" r="r" t="t"/>
              <a:pathLst>
                <a:path extrusionOk="0" h="13477" w="16780">
                  <a:moveTo>
                    <a:pt x="16779" y="1"/>
                  </a:moveTo>
                  <a:lnTo>
                    <a:pt x="1" y="9707"/>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6795788" y="4067928"/>
              <a:ext cx="166961" cy="134096"/>
            </a:xfrm>
            <a:custGeom>
              <a:rect b="b" l="l" r="r" t="t"/>
              <a:pathLst>
                <a:path extrusionOk="0" h="13477" w="16780">
                  <a:moveTo>
                    <a:pt x="16779" y="1"/>
                  </a:moveTo>
                  <a:lnTo>
                    <a:pt x="1" y="9674"/>
                  </a:lnTo>
                  <a:lnTo>
                    <a:pt x="1" y="13477"/>
                  </a:lnTo>
                  <a:lnTo>
                    <a:pt x="16779" y="3803"/>
                  </a:lnTo>
                  <a:lnTo>
                    <a:pt x="167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6571103" y="3623872"/>
              <a:ext cx="204134" cy="684063"/>
            </a:xfrm>
            <a:custGeom>
              <a:rect b="b" l="l" r="r" t="t"/>
              <a:pathLst>
                <a:path extrusionOk="0" h="68750" w="20516">
                  <a:moveTo>
                    <a:pt x="1" y="1"/>
                  </a:moveTo>
                  <a:lnTo>
                    <a:pt x="1" y="56975"/>
                  </a:lnTo>
                  <a:lnTo>
                    <a:pt x="20515" y="68750"/>
                  </a:lnTo>
                  <a:lnTo>
                    <a:pt x="20515" y="11776"/>
                  </a:lnTo>
                  <a:lnTo>
                    <a:pt x="1" y="1"/>
                  </a:lnTo>
                  <a:close/>
                </a:path>
              </a:pathLst>
            </a:custGeom>
            <a:solidFill>
              <a:srgbClr val="E2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6559821" y="3499088"/>
              <a:ext cx="429163" cy="247606"/>
            </a:xfrm>
            <a:custGeom>
              <a:rect b="b" l="l" r="r" t="t"/>
              <a:pathLst>
                <a:path extrusionOk="0" h="24885" w="43132">
                  <a:moveTo>
                    <a:pt x="21483" y="0"/>
                  </a:moveTo>
                  <a:lnTo>
                    <a:pt x="1" y="12409"/>
                  </a:lnTo>
                  <a:lnTo>
                    <a:pt x="21649" y="24885"/>
                  </a:lnTo>
                  <a:lnTo>
                    <a:pt x="43131" y="12476"/>
                  </a:lnTo>
                  <a:lnTo>
                    <a:pt x="21483"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6598653" y="3195683"/>
              <a:ext cx="352817" cy="203796"/>
            </a:xfrm>
            <a:custGeom>
              <a:rect b="b" l="l" r="r" t="t"/>
              <a:pathLst>
                <a:path extrusionOk="0" h="20482" w="35459">
                  <a:moveTo>
                    <a:pt x="17680" y="0"/>
                  </a:moveTo>
                  <a:lnTo>
                    <a:pt x="0" y="10207"/>
                  </a:lnTo>
                  <a:lnTo>
                    <a:pt x="17780" y="20482"/>
                  </a:lnTo>
                  <a:lnTo>
                    <a:pt x="35459" y="10274"/>
                  </a:lnTo>
                  <a:lnTo>
                    <a:pt x="17680"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6597986" y="3296968"/>
              <a:ext cx="176583" cy="427173"/>
            </a:xfrm>
            <a:custGeom>
              <a:rect b="b" l="l" r="r" t="t"/>
              <a:pathLst>
                <a:path extrusionOk="0" h="42932" w="17747">
                  <a:moveTo>
                    <a:pt x="1" y="1"/>
                  </a:moveTo>
                  <a:lnTo>
                    <a:pt x="1" y="32724"/>
                  </a:lnTo>
                  <a:lnTo>
                    <a:pt x="17747" y="42932"/>
                  </a:lnTo>
                  <a:lnTo>
                    <a:pt x="17747" y="10175"/>
                  </a:lnTo>
                  <a:lnTo>
                    <a:pt x="1" y="1"/>
                  </a:lnTo>
                  <a:close/>
                </a:path>
              </a:pathLst>
            </a:custGeom>
            <a:solidFill>
              <a:srgbClr val="E2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6669671" y="3357042"/>
              <a:ext cx="32875" cy="325604"/>
            </a:xfrm>
            <a:custGeom>
              <a:rect b="b" l="l" r="r" t="t"/>
              <a:pathLst>
                <a:path extrusionOk="0" h="32724" w="3304">
                  <a:moveTo>
                    <a:pt x="1" y="0"/>
                  </a:moveTo>
                  <a:lnTo>
                    <a:pt x="1" y="30789"/>
                  </a:lnTo>
                  <a:lnTo>
                    <a:pt x="3303" y="32724"/>
                  </a:lnTo>
                  <a:lnTo>
                    <a:pt x="3303" y="1902"/>
                  </a:lnTo>
                  <a:lnTo>
                    <a:pt x="1"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6774546" y="3296968"/>
              <a:ext cx="176254" cy="427173"/>
            </a:xfrm>
            <a:custGeom>
              <a:rect b="b" l="l" r="r" t="t"/>
              <a:pathLst>
                <a:path extrusionOk="0" h="42932" w="17714">
                  <a:moveTo>
                    <a:pt x="17713" y="1"/>
                  </a:moveTo>
                  <a:lnTo>
                    <a:pt x="1" y="10175"/>
                  </a:lnTo>
                  <a:lnTo>
                    <a:pt x="1" y="42932"/>
                  </a:lnTo>
                  <a:lnTo>
                    <a:pt x="17713" y="32724"/>
                  </a:lnTo>
                  <a:lnTo>
                    <a:pt x="17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6846231" y="3357042"/>
              <a:ext cx="32875" cy="325604"/>
            </a:xfrm>
            <a:custGeom>
              <a:rect b="b" l="l" r="r" t="t"/>
              <a:pathLst>
                <a:path extrusionOk="0" h="32724" w="3304">
                  <a:moveTo>
                    <a:pt x="3303" y="0"/>
                  </a:moveTo>
                  <a:lnTo>
                    <a:pt x="1" y="1902"/>
                  </a:lnTo>
                  <a:lnTo>
                    <a:pt x="1" y="32724"/>
                  </a:lnTo>
                  <a:lnTo>
                    <a:pt x="3303" y="30789"/>
                  </a:lnTo>
                  <a:lnTo>
                    <a:pt x="3303" y="0"/>
                  </a:lnTo>
                  <a:close/>
                </a:path>
              </a:pathLst>
            </a:custGeom>
            <a:solidFill>
              <a:srgbClr val="F9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6"/>
          <p:cNvGrpSpPr/>
          <p:nvPr/>
        </p:nvGrpSpPr>
        <p:grpSpPr>
          <a:xfrm flipH="1">
            <a:off x="7567078" y="3311235"/>
            <a:ext cx="518589" cy="1152197"/>
            <a:chOff x="6281380" y="3515345"/>
            <a:chExt cx="429153" cy="953569"/>
          </a:xfrm>
        </p:grpSpPr>
        <p:sp>
          <p:nvSpPr>
            <p:cNvPr id="358" name="Google Shape;358;p16"/>
            <p:cNvSpPr/>
            <p:nvPr/>
          </p:nvSpPr>
          <p:spPr>
            <a:xfrm>
              <a:off x="6496434" y="3647770"/>
              <a:ext cx="199816" cy="821144"/>
            </a:xfrm>
            <a:custGeom>
              <a:rect b="b" l="l" r="r" t="t"/>
              <a:pathLst>
                <a:path extrusionOk="0" h="82527" w="20082">
                  <a:moveTo>
                    <a:pt x="20081" y="0"/>
                  </a:moveTo>
                  <a:lnTo>
                    <a:pt x="0" y="11609"/>
                  </a:lnTo>
                  <a:lnTo>
                    <a:pt x="0" y="82526"/>
                  </a:lnTo>
                  <a:lnTo>
                    <a:pt x="20081" y="70918"/>
                  </a:lnTo>
                  <a:lnTo>
                    <a:pt x="200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6296643" y="3647770"/>
              <a:ext cx="199816" cy="821144"/>
            </a:xfrm>
            <a:custGeom>
              <a:rect b="b" l="l" r="r" t="t"/>
              <a:pathLst>
                <a:path extrusionOk="0" h="82527" w="20082">
                  <a:moveTo>
                    <a:pt x="0" y="0"/>
                  </a:moveTo>
                  <a:lnTo>
                    <a:pt x="0" y="70918"/>
                  </a:lnTo>
                  <a:lnTo>
                    <a:pt x="20081" y="82526"/>
                  </a:lnTo>
                  <a:lnTo>
                    <a:pt x="20081" y="11609"/>
                  </a:lnTo>
                  <a:lnTo>
                    <a:pt x="0" y="0"/>
                  </a:lnTo>
                  <a:close/>
                </a:path>
              </a:pathLst>
            </a:custGeom>
            <a:solidFill>
              <a:srgbClr val="C97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6496434" y="3646061"/>
              <a:ext cx="214084" cy="141071"/>
            </a:xfrm>
            <a:custGeom>
              <a:rect b="b" l="l" r="r" t="t"/>
              <a:pathLst>
                <a:path extrusionOk="0" h="14178" w="21516">
                  <a:moveTo>
                    <a:pt x="21516" y="0"/>
                  </a:moveTo>
                  <a:lnTo>
                    <a:pt x="0" y="12409"/>
                  </a:lnTo>
                  <a:lnTo>
                    <a:pt x="0" y="14177"/>
                  </a:lnTo>
                  <a:lnTo>
                    <a:pt x="21516" y="1768"/>
                  </a:lnTo>
                  <a:lnTo>
                    <a:pt x="21516"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6496434" y="3791477"/>
              <a:ext cx="73023" cy="95261"/>
            </a:xfrm>
            <a:custGeom>
              <a:rect b="b" l="l" r="r" t="t"/>
              <a:pathLst>
                <a:path extrusionOk="0" h="9574" w="7339">
                  <a:moveTo>
                    <a:pt x="7339" y="0"/>
                  </a:moveTo>
                  <a:lnTo>
                    <a:pt x="0" y="4236"/>
                  </a:lnTo>
                  <a:lnTo>
                    <a:pt x="0" y="9574"/>
                  </a:lnTo>
                  <a:lnTo>
                    <a:pt x="7339" y="5337"/>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6496434" y="3862167"/>
              <a:ext cx="73023" cy="94933"/>
            </a:xfrm>
            <a:custGeom>
              <a:rect b="b" l="l" r="r" t="t"/>
              <a:pathLst>
                <a:path extrusionOk="0" h="9541" w="7339">
                  <a:moveTo>
                    <a:pt x="7339" y="0"/>
                  </a:moveTo>
                  <a:lnTo>
                    <a:pt x="0" y="4237"/>
                  </a:lnTo>
                  <a:lnTo>
                    <a:pt x="0" y="9540"/>
                  </a:lnTo>
                  <a:lnTo>
                    <a:pt x="7339" y="5304"/>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6496434" y="3932518"/>
              <a:ext cx="73023" cy="95271"/>
            </a:xfrm>
            <a:custGeom>
              <a:rect b="b" l="l" r="r" t="t"/>
              <a:pathLst>
                <a:path extrusionOk="0" h="9575" w="7339">
                  <a:moveTo>
                    <a:pt x="7339" y="1"/>
                  </a:moveTo>
                  <a:lnTo>
                    <a:pt x="0" y="4271"/>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6496434" y="4003208"/>
              <a:ext cx="73023" cy="94943"/>
            </a:xfrm>
            <a:custGeom>
              <a:rect b="b" l="l" r="r" t="t"/>
              <a:pathLst>
                <a:path extrusionOk="0" h="9542" w="7339">
                  <a:moveTo>
                    <a:pt x="7339" y="1"/>
                  </a:moveTo>
                  <a:lnTo>
                    <a:pt x="0" y="4237"/>
                  </a:lnTo>
                  <a:lnTo>
                    <a:pt x="0" y="9541"/>
                  </a:lnTo>
                  <a:lnTo>
                    <a:pt x="7339" y="5305"/>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6496434" y="4073908"/>
              <a:ext cx="73023" cy="94933"/>
            </a:xfrm>
            <a:custGeom>
              <a:rect b="b" l="l" r="r" t="t"/>
              <a:pathLst>
                <a:path extrusionOk="0" h="9541" w="7339">
                  <a:moveTo>
                    <a:pt x="7339" y="0"/>
                  </a:moveTo>
                  <a:lnTo>
                    <a:pt x="0" y="4236"/>
                  </a:lnTo>
                  <a:lnTo>
                    <a:pt x="0" y="9540"/>
                  </a:lnTo>
                  <a:lnTo>
                    <a:pt x="7339" y="5304"/>
                  </a:lnTo>
                  <a:lnTo>
                    <a:pt x="7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6496434" y="4144259"/>
              <a:ext cx="73023" cy="95271"/>
            </a:xfrm>
            <a:custGeom>
              <a:rect b="b" l="l" r="r" t="t"/>
              <a:pathLst>
                <a:path extrusionOk="0" h="9575" w="7339">
                  <a:moveTo>
                    <a:pt x="7339" y="1"/>
                  </a:moveTo>
                  <a:lnTo>
                    <a:pt x="0" y="4237"/>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6496434" y="4214949"/>
              <a:ext cx="73023" cy="94933"/>
            </a:xfrm>
            <a:custGeom>
              <a:rect b="b" l="l" r="r" t="t"/>
              <a:pathLst>
                <a:path extrusionOk="0" h="9541" w="7339">
                  <a:moveTo>
                    <a:pt x="7339" y="1"/>
                  </a:moveTo>
                  <a:lnTo>
                    <a:pt x="0" y="4237"/>
                  </a:lnTo>
                  <a:lnTo>
                    <a:pt x="0" y="9541"/>
                  </a:lnTo>
                  <a:lnTo>
                    <a:pt x="7339" y="5305"/>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6496434" y="4285310"/>
              <a:ext cx="73023" cy="95271"/>
            </a:xfrm>
            <a:custGeom>
              <a:rect b="b" l="l" r="r" t="t"/>
              <a:pathLst>
                <a:path extrusionOk="0" h="9575" w="7339">
                  <a:moveTo>
                    <a:pt x="7339" y="1"/>
                  </a:moveTo>
                  <a:lnTo>
                    <a:pt x="0" y="4237"/>
                  </a:lnTo>
                  <a:lnTo>
                    <a:pt x="0" y="9574"/>
                  </a:lnTo>
                  <a:lnTo>
                    <a:pt x="7339" y="5338"/>
                  </a:lnTo>
                  <a:lnTo>
                    <a:pt x="7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a:off x="6581062" y="3767241"/>
              <a:ext cx="30875" cy="70715"/>
            </a:xfrm>
            <a:custGeom>
              <a:rect b="b" l="l" r="r" t="t"/>
              <a:pathLst>
                <a:path extrusionOk="0" h="7107"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6623208" y="3742686"/>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6665691" y="3718460"/>
              <a:ext cx="30546" cy="70376"/>
            </a:xfrm>
            <a:custGeom>
              <a:rect b="b" l="l" r="r" t="t"/>
              <a:pathLst>
                <a:path extrusionOk="0" h="7073" w="3070">
                  <a:moveTo>
                    <a:pt x="3069" y="0"/>
                  </a:moveTo>
                  <a:lnTo>
                    <a:pt x="1" y="1768"/>
                  </a:lnTo>
                  <a:lnTo>
                    <a:pt x="1" y="7072"/>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6581062" y="3837602"/>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6623208" y="3813376"/>
              <a:ext cx="30875" cy="70705"/>
            </a:xfrm>
            <a:custGeom>
              <a:rect b="b" l="l" r="r" t="t"/>
              <a:pathLst>
                <a:path extrusionOk="0" h="7106" w="3103">
                  <a:moveTo>
                    <a:pt x="3103" y="1"/>
                  </a:moveTo>
                  <a:lnTo>
                    <a:pt x="1" y="1769"/>
                  </a:lnTo>
                  <a:lnTo>
                    <a:pt x="1" y="7106"/>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6665691" y="3788821"/>
              <a:ext cx="30546" cy="70705"/>
            </a:xfrm>
            <a:custGeom>
              <a:rect b="b" l="l" r="r" t="t"/>
              <a:pathLst>
                <a:path extrusionOk="0" h="7106" w="3070">
                  <a:moveTo>
                    <a:pt x="3069" y="0"/>
                  </a:moveTo>
                  <a:lnTo>
                    <a:pt x="1" y="1801"/>
                  </a:lnTo>
                  <a:lnTo>
                    <a:pt x="1" y="7105"/>
                  </a:lnTo>
                  <a:lnTo>
                    <a:pt x="3069" y="5337"/>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6581062" y="3908292"/>
              <a:ext cx="30875" cy="70705"/>
            </a:xfrm>
            <a:custGeom>
              <a:rect b="b" l="l" r="r" t="t"/>
              <a:pathLst>
                <a:path extrusionOk="0" h="7106"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6623208" y="3883737"/>
              <a:ext cx="30875" cy="70705"/>
            </a:xfrm>
            <a:custGeom>
              <a:rect b="b" l="l" r="r" t="t"/>
              <a:pathLst>
                <a:path extrusionOk="0" h="7106" w="3103">
                  <a:moveTo>
                    <a:pt x="3103" y="0"/>
                  </a:moveTo>
                  <a:lnTo>
                    <a:pt x="1" y="1802"/>
                  </a:lnTo>
                  <a:lnTo>
                    <a:pt x="1" y="7105"/>
                  </a:lnTo>
                  <a:lnTo>
                    <a:pt x="3103" y="5338"/>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6665691" y="3859511"/>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6581062" y="3978653"/>
              <a:ext cx="30875" cy="71033"/>
            </a:xfrm>
            <a:custGeom>
              <a:rect b="b" l="l" r="r" t="t"/>
              <a:pathLst>
                <a:path extrusionOk="0" h="7139" w="3103">
                  <a:moveTo>
                    <a:pt x="3103" y="1"/>
                  </a:moveTo>
                  <a:lnTo>
                    <a:pt x="1" y="1802"/>
                  </a:lnTo>
                  <a:lnTo>
                    <a:pt x="1" y="7139"/>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6623208" y="3954427"/>
              <a:ext cx="30875" cy="70705"/>
            </a:xfrm>
            <a:custGeom>
              <a:rect b="b" l="l" r="r" t="t"/>
              <a:pathLst>
                <a:path extrusionOk="0" h="7106" w="3103">
                  <a:moveTo>
                    <a:pt x="3103" y="0"/>
                  </a:moveTo>
                  <a:lnTo>
                    <a:pt x="1" y="1768"/>
                  </a:lnTo>
                  <a:lnTo>
                    <a:pt x="1" y="7106"/>
                  </a:lnTo>
                  <a:lnTo>
                    <a:pt x="3103" y="5304"/>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6665691" y="3929872"/>
              <a:ext cx="30546" cy="70705"/>
            </a:xfrm>
            <a:custGeom>
              <a:rect b="b" l="l" r="r" t="t"/>
              <a:pathLst>
                <a:path extrusionOk="0" h="7106" w="3070">
                  <a:moveTo>
                    <a:pt x="3069" y="0"/>
                  </a:moveTo>
                  <a:lnTo>
                    <a:pt x="1" y="1801"/>
                  </a:lnTo>
                  <a:lnTo>
                    <a:pt x="1" y="7105"/>
                  </a:lnTo>
                  <a:lnTo>
                    <a:pt x="3069" y="5337"/>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6581062" y="4049343"/>
              <a:ext cx="30875" cy="70705"/>
            </a:xfrm>
            <a:custGeom>
              <a:rect b="b" l="l" r="r" t="t"/>
              <a:pathLst>
                <a:path extrusionOk="0" h="7106" w="3103">
                  <a:moveTo>
                    <a:pt x="3103" y="1"/>
                  </a:moveTo>
                  <a:lnTo>
                    <a:pt x="1" y="1802"/>
                  </a:lnTo>
                  <a:lnTo>
                    <a:pt x="1" y="7106"/>
                  </a:lnTo>
                  <a:lnTo>
                    <a:pt x="3103" y="5338"/>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6623208" y="4025116"/>
              <a:ext cx="30875" cy="70376"/>
            </a:xfrm>
            <a:custGeom>
              <a:rect b="b" l="l" r="r" t="t"/>
              <a:pathLst>
                <a:path extrusionOk="0" h="7073" w="3103">
                  <a:moveTo>
                    <a:pt x="3103" y="1"/>
                  </a:moveTo>
                  <a:lnTo>
                    <a:pt x="1" y="1768"/>
                  </a:lnTo>
                  <a:lnTo>
                    <a:pt x="1" y="7072"/>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6665691" y="4000562"/>
              <a:ext cx="30546" cy="70705"/>
            </a:xfrm>
            <a:custGeom>
              <a:rect b="b" l="l" r="r" t="t"/>
              <a:pathLst>
                <a:path extrusionOk="0" h="7106" w="3070">
                  <a:moveTo>
                    <a:pt x="3069" y="0"/>
                  </a:moveTo>
                  <a:lnTo>
                    <a:pt x="1" y="1801"/>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6581062" y="4120033"/>
              <a:ext cx="30875" cy="70705"/>
            </a:xfrm>
            <a:custGeom>
              <a:rect b="b" l="l" r="r" t="t"/>
              <a:pathLst>
                <a:path extrusionOk="0" h="7106" w="3103">
                  <a:moveTo>
                    <a:pt x="3103" y="1"/>
                  </a:moveTo>
                  <a:lnTo>
                    <a:pt x="1" y="1769"/>
                  </a:lnTo>
                  <a:lnTo>
                    <a:pt x="1" y="7106"/>
                  </a:lnTo>
                  <a:lnTo>
                    <a:pt x="3103" y="530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6623208" y="4095478"/>
              <a:ext cx="30875" cy="70705"/>
            </a:xfrm>
            <a:custGeom>
              <a:rect b="b" l="l" r="r" t="t"/>
              <a:pathLst>
                <a:path extrusionOk="0" h="7106" w="3103">
                  <a:moveTo>
                    <a:pt x="3103" y="0"/>
                  </a:moveTo>
                  <a:lnTo>
                    <a:pt x="1" y="1802"/>
                  </a:lnTo>
                  <a:lnTo>
                    <a:pt x="1" y="7105"/>
                  </a:lnTo>
                  <a:lnTo>
                    <a:pt x="3103" y="5337"/>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6665691" y="4071251"/>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6581062" y="4190394"/>
              <a:ext cx="30875" cy="70705"/>
            </a:xfrm>
            <a:custGeom>
              <a:rect b="b" l="l" r="r" t="t"/>
              <a:pathLst>
                <a:path extrusionOk="0" h="7106" w="3103">
                  <a:moveTo>
                    <a:pt x="3103" y="0"/>
                  </a:moveTo>
                  <a:lnTo>
                    <a:pt x="1" y="1802"/>
                  </a:lnTo>
                  <a:lnTo>
                    <a:pt x="1" y="7106"/>
                  </a:lnTo>
                  <a:lnTo>
                    <a:pt x="3103" y="5338"/>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6623208" y="4166167"/>
              <a:ext cx="30875" cy="70705"/>
            </a:xfrm>
            <a:custGeom>
              <a:rect b="b" l="l" r="r" t="t"/>
              <a:pathLst>
                <a:path extrusionOk="0" h="7106" w="3103">
                  <a:moveTo>
                    <a:pt x="3103" y="0"/>
                  </a:moveTo>
                  <a:lnTo>
                    <a:pt x="1" y="1768"/>
                  </a:lnTo>
                  <a:lnTo>
                    <a:pt x="1" y="7105"/>
                  </a:lnTo>
                  <a:lnTo>
                    <a:pt x="3103" y="5304"/>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6665691" y="4141603"/>
              <a:ext cx="30546" cy="70705"/>
            </a:xfrm>
            <a:custGeom>
              <a:rect b="b" l="l" r="r" t="t"/>
              <a:pathLst>
                <a:path extrusionOk="0" h="7106" w="3070">
                  <a:moveTo>
                    <a:pt x="3069" y="1"/>
                  </a:moveTo>
                  <a:lnTo>
                    <a:pt x="1" y="1802"/>
                  </a:lnTo>
                  <a:lnTo>
                    <a:pt x="1" y="7106"/>
                  </a:lnTo>
                  <a:lnTo>
                    <a:pt x="3069" y="5338"/>
                  </a:lnTo>
                  <a:lnTo>
                    <a:pt x="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6581062" y="4261084"/>
              <a:ext cx="30875" cy="70705"/>
            </a:xfrm>
            <a:custGeom>
              <a:rect b="b" l="l" r="r" t="t"/>
              <a:pathLst>
                <a:path extrusionOk="0" h="7106" w="3103">
                  <a:moveTo>
                    <a:pt x="3103" y="1"/>
                  </a:moveTo>
                  <a:lnTo>
                    <a:pt x="1" y="1768"/>
                  </a:lnTo>
                  <a:lnTo>
                    <a:pt x="1" y="7106"/>
                  </a:lnTo>
                  <a:lnTo>
                    <a:pt x="3103" y="5304"/>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6623208" y="4236529"/>
              <a:ext cx="30875" cy="70705"/>
            </a:xfrm>
            <a:custGeom>
              <a:rect b="b" l="l" r="r" t="t"/>
              <a:pathLst>
                <a:path extrusionOk="0" h="7106" w="3103">
                  <a:moveTo>
                    <a:pt x="3103" y="0"/>
                  </a:moveTo>
                  <a:lnTo>
                    <a:pt x="1" y="1801"/>
                  </a:lnTo>
                  <a:lnTo>
                    <a:pt x="1" y="7105"/>
                  </a:lnTo>
                  <a:lnTo>
                    <a:pt x="3103" y="5337"/>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6665691" y="4212302"/>
              <a:ext cx="30546" cy="70705"/>
            </a:xfrm>
            <a:custGeom>
              <a:rect b="b" l="l" r="r" t="t"/>
              <a:pathLst>
                <a:path extrusionOk="0" h="7106" w="3070">
                  <a:moveTo>
                    <a:pt x="3069" y="0"/>
                  </a:moveTo>
                  <a:lnTo>
                    <a:pt x="1" y="1768"/>
                  </a:lnTo>
                  <a:lnTo>
                    <a:pt x="1" y="7105"/>
                  </a:lnTo>
                  <a:lnTo>
                    <a:pt x="3069" y="5304"/>
                  </a:lnTo>
                  <a:lnTo>
                    <a:pt x="30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6281380" y="3532935"/>
              <a:ext cx="429153" cy="247944"/>
            </a:xfrm>
            <a:custGeom>
              <a:rect b="b" l="l" r="r" t="t"/>
              <a:pathLst>
                <a:path extrusionOk="0" h="24919" w="43131">
                  <a:moveTo>
                    <a:pt x="21482" y="1"/>
                  </a:moveTo>
                  <a:lnTo>
                    <a:pt x="0" y="12410"/>
                  </a:lnTo>
                  <a:lnTo>
                    <a:pt x="21615" y="24919"/>
                  </a:lnTo>
                  <a:lnTo>
                    <a:pt x="43131" y="12510"/>
                  </a:lnTo>
                  <a:lnTo>
                    <a:pt x="21482" y="1"/>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6281380" y="3515345"/>
              <a:ext cx="429153" cy="247616"/>
            </a:xfrm>
            <a:custGeom>
              <a:rect b="b" l="l" r="r" t="t"/>
              <a:pathLst>
                <a:path extrusionOk="0" h="24886" w="43131">
                  <a:moveTo>
                    <a:pt x="21482" y="1"/>
                  </a:moveTo>
                  <a:lnTo>
                    <a:pt x="0" y="12410"/>
                  </a:lnTo>
                  <a:lnTo>
                    <a:pt x="21615" y="24885"/>
                  </a:lnTo>
                  <a:lnTo>
                    <a:pt x="43131" y="12476"/>
                  </a:lnTo>
                  <a:lnTo>
                    <a:pt x="21482" y="1"/>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6316889" y="3535930"/>
              <a:ext cx="358130" cy="206781"/>
            </a:xfrm>
            <a:custGeom>
              <a:rect b="b" l="l" r="r" t="t"/>
              <a:pathLst>
                <a:path extrusionOk="0" h="20782" w="35993">
                  <a:moveTo>
                    <a:pt x="17913" y="0"/>
                  </a:moveTo>
                  <a:lnTo>
                    <a:pt x="0" y="10341"/>
                  </a:lnTo>
                  <a:lnTo>
                    <a:pt x="18046" y="20782"/>
                  </a:lnTo>
                  <a:lnTo>
                    <a:pt x="35993" y="10407"/>
                  </a:lnTo>
                  <a:lnTo>
                    <a:pt x="17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6281380" y="3638806"/>
              <a:ext cx="215079" cy="142066"/>
            </a:xfrm>
            <a:custGeom>
              <a:rect b="b" l="l" r="r" t="t"/>
              <a:pathLst>
                <a:path extrusionOk="0" h="14278" w="21616">
                  <a:moveTo>
                    <a:pt x="0" y="1"/>
                  </a:moveTo>
                  <a:lnTo>
                    <a:pt x="0" y="1769"/>
                  </a:lnTo>
                  <a:lnTo>
                    <a:pt x="21615" y="14278"/>
                  </a:lnTo>
                  <a:lnTo>
                    <a:pt x="21615" y="12476"/>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6496434" y="3639472"/>
              <a:ext cx="214084" cy="141399"/>
            </a:xfrm>
            <a:custGeom>
              <a:rect b="b" l="l" r="r" t="t"/>
              <a:pathLst>
                <a:path extrusionOk="0" h="14211" w="21516">
                  <a:moveTo>
                    <a:pt x="21516" y="0"/>
                  </a:moveTo>
                  <a:lnTo>
                    <a:pt x="0" y="12409"/>
                  </a:lnTo>
                  <a:lnTo>
                    <a:pt x="0" y="14211"/>
                  </a:lnTo>
                  <a:lnTo>
                    <a:pt x="21516" y="1802"/>
                  </a:lnTo>
                  <a:lnTo>
                    <a:pt x="215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6342439" y="3594332"/>
              <a:ext cx="153678" cy="140743"/>
            </a:xfrm>
            <a:custGeom>
              <a:rect b="b" l="l" r="r" t="t"/>
              <a:pathLst>
                <a:path extrusionOk="0" h="14145" w="15445">
                  <a:moveTo>
                    <a:pt x="1" y="1"/>
                  </a:moveTo>
                  <a:lnTo>
                    <a:pt x="1" y="5238"/>
                  </a:lnTo>
                  <a:lnTo>
                    <a:pt x="15445" y="14144"/>
                  </a:lnTo>
                  <a:lnTo>
                    <a:pt x="15445" y="8907"/>
                  </a:lnTo>
                  <a:lnTo>
                    <a:pt x="1" y="1"/>
                  </a:lnTo>
                  <a:close/>
                </a:path>
              </a:pathLst>
            </a:custGeom>
            <a:solidFill>
              <a:srgbClr val="F4C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6342439" y="3594332"/>
              <a:ext cx="153678" cy="140743"/>
            </a:xfrm>
            <a:custGeom>
              <a:rect b="b" l="l" r="r" t="t"/>
              <a:pathLst>
                <a:path extrusionOk="0" h="14145" w="15445">
                  <a:moveTo>
                    <a:pt x="1" y="1"/>
                  </a:moveTo>
                  <a:lnTo>
                    <a:pt x="1" y="5238"/>
                  </a:lnTo>
                  <a:lnTo>
                    <a:pt x="15445" y="14144"/>
                  </a:lnTo>
                  <a:lnTo>
                    <a:pt x="15445" y="8907"/>
                  </a:lnTo>
                  <a:lnTo>
                    <a:pt x="1" y="1"/>
                  </a:lnTo>
                  <a:close/>
                </a:path>
              </a:pathLst>
            </a:custGeom>
            <a:solidFill>
              <a:srgbClr val="C97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6342777" y="3563808"/>
              <a:ext cx="306679" cy="118823"/>
            </a:xfrm>
            <a:custGeom>
              <a:rect b="b" l="l" r="r" t="t"/>
              <a:pathLst>
                <a:path extrusionOk="0" h="11942" w="30822">
                  <a:moveTo>
                    <a:pt x="15344" y="0"/>
                  </a:moveTo>
                  <a:lnTo>
                    <a:pt x="0" y="3036"/>
                  </a:lnTo>
                  <a:lnTo>
                    <a:pt x="15444" y="11942"/>
                  </a:lnTo>
                  <a:lnTo>
                    <a:pt x="30822" y="8906"/>
                  </a:lnTo>
                  <a:lnTo>
                    <a:pt x="15344" y="0"/>
                  </a:lnTo>
                  <a:close/>
                </a:path>
              </a:pathLst>
            </a:custGeom>
            <a:solidFill>
              <a:srgbClr val="FBE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6495439" y="3647151"/>
              <a:ext cx="154006" cy="88635"/>
            </a:xfrm>
            <a:custGeom>
              <a:rect b="b" l="l" r="r" t="t"/>
              <a:pathLst>
                <a:path extrusionOk="0" h="8908" w="15478">
                  <a:moveTo>
                    <a:pt x="15478" y="1"/>
                  </a:moveTo>
                  <a:lnTo>
                    <a:pt x="13966" y="871"/>
                  </a:lnTo>
                  <a:lnTo>
                    <a:pt x="13966" y="871"/>
                  </a:lnTo>
                  <a:lnTo>
                    <a:pt x="15478" y="568"/>
                  </a:lnTo>
                  <a:lnTo>
                    <a:pt x="15478" y="1"/>
                  </a:lnTo>
                  <a:close/>
                  <a:moveTo>
                    <a:pt x="13966" y="871"/>
                  </a:moveTo>
                  <a:lnTo>
                    <a:pt x="0" y="3670"/>
                  </a:lnTo>
                  <a:lnTo>
                    <a:pt x="0" y="8907"/>
                  </a:lnTo>
                  <a:lnTo>
                    <a:pt x="13966" y="87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6"/>
          <p:cNvGrpSpPr/>
          <p:nvPr/>
        </p:nvGrpSpPr>
        <p:grpSpPr>
          <a:xfrm flipH="1">
            <a:off x="7924008" y="3706641"/>
            <a:ext cx="518589" cy="962890"/>
            <a:chOff x="5986006" y="3842587"/>
            <a:chExt cx="429153" cy="796897"/>
          </a:xfrm>
        </p:grpSpPr>
        <p:sp>
          <p:nvSpPr>
            <p:cNvPr id="403" name="Google Shape;403;p16"/>
            <p:cNvSpPr/>
            <p:nvPr/>
          </p:nvSpPr>
          <p:spPr>
            <a:xfrm>
              <a:off x="6296643" y="3929872"/>
              <a:ext cx="73023" cy="95261"/>
            </a:xfrm>
            <a:custGeom>
              <a:rect b="b" l="l" r="r" t="t"/>
              <a:pathLst>
                <a:path extrusionOk="0" h="9574" w="7339">
                  <a:moveTo>
                    <a:pt x="0" y="0"/>
                  </a:moveTo>
                  <a:lnTo>
                    <a:pt x="0" y="5337"/>
                  </a:lnTo>
                  <a:lnTo>
                    <a:pt x="7339" y="9574"/>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6296643" y="3929872"/>
              <a:ext cx="73023" cy="45810"/>
            </a:xfrm>
            <a:custGeom>
              <a:rect b="b" l="l" r="r" t="t"/>
              <a:pathLst>
                <a:path extrusionOk="0" h="4604" w="7339">
                  <a:moveTo>
                    <a:pt x="0" y="0"/>
                  </a:moveTo>
                  <a:lnTo>
                    <a:pt x="0" y="367"/>
                  </a:lnTo>
                  <a:lnTo>
                    <a:pt x="301" y="534"/>
                  </a:lnTo>
                  <a:lnTo>
                    <a:pt x="7339" y="4603"/>
                  </a:lnTo>
                  <a:lnTo>
                    <a:pt x="7339" y="4236"/>
                  </a:lnTo>
                  <a:lnTo>
                    <a:pt x="301" y="200"/>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6296643" y="4000562"/>
              <a:ext cx="73023" cy="94933"/>
            </a:xfrm>
            <a:custGeom>
              <a:rect b="b" l="l" r="r" t="t"/>
              <a:pathLst>
                <a:path extrusionOk="0" h="9541" w="7339">
                  <a:moveTo>
                    <a:pt x="0" y="0"/>
                  </a:moveTo>
                  <a:lnTo>
                    <a:pt x="0" y="5304"/>
                  </a:lnTo>
                  <a:lnTo>
                    <a:pt x="7339" y="9540"/>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6296643" y="4000562"/>
              <a:ext cx="73023" cy="45810"/>
            </a:xfrm>
            <a:custGeom>
              <a:rect b="b" l="l" r="r" t="t"/>
              <a:pathLst>
                <a:path extrusionOk="0" h="4604" w="7339">
                  <a:moveTo>
                    <a:pt x="0" y="0"/>
                  </a:moveTo>
                  <a:lnTo>
                    <a:pt x="0" y="367"/>
                  </a:lnTo>
                  <a:lnTo>
                    <a:pt x="301" y="534"/>
                  </a:lnTo>
                  <a:lnTo>
                    <a:pt x="7339" y="4603"/>
                  </a:lnTo>
                  <a:lnTo>
                    <a:pt x="7339" y="4236"/>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6296643" y="4071251"/>
              <a:ext cx="73023" cy="94933"/>
            </a:xfrm>
            <a:custGeom>
              <a:rect b="b" l="l" r="r" t="t"/>
              <a:pathLst>
                <a:path extrusionOk="0" h="9541" w="7339">
                  <a:moveTo>
                    <a:pt x="0" y="0"/>
                  </a:moveTo>
                  <a:lnTo>
                    <a:pt x="0" y="5304"/>
                  </a:lnTo>
                  <a:lnTo>
                    <a:pt x="7339" y="9540"/>
                  </a:lnTo>
                  <a:lnTo>
                    <a:pt x="7339" y="423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6296643" y="4071251"/>
              <a:ext cx="73023" cy="45481"/>
            </a:xfrm>
            <a:custGeom>
              <a:rect b="b" l="l" r="r" t="t"/>
              <a:pathLst>
                <a:path extrusionOk="0" h="4571" w="7339">
                  <a:moveTo>
                    <a:pt x="0" y="0"/>
                  </a:moveTo>
                  <a:lnTo>
                    <a:pt x="0" y="334"/>
                  </a:lnTo>
                  <a:lnTo>
                    <a:pt x="301" y="534"/>
                  </a:lnTo>
                  <a:lnTo>
                    <a:pt x="7339" y="4570"/>
                  </a:lnTo>
                  <a:lnTo>
                    <a:pt x="7339" y="4237"/>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6296643" y="4141603"/>
              <a:ext cx="73023" cy="95271"/>
            </a:xfrm>
            <a:custGeom>
              <a:rect b="b" l="l" r="r" t="t"/>
              <a:pathLst>
                <a:path extrusionOk="0" h="9575" w="7339">
                  <a:moveTo>
                    <a:pt x="0" y="1"/>
                  </a:moveTo>
                  <a:lnTo>
                    <a:pt x="0" y="5338"/>
                  </a:lnTo>
                  <a:lnTo>
                    <a:pt x="7339" y="9574"/>
                  </a:lnTo>
                  <a:lnTo>
                    <a:pt x="7339" y="4237"/>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6296643" y="4141603"/>
              <a:ext cx="73023" cy="45820"/>
            </a:xfrm>
            <a:custGeom>
              <a:rect b="b" l="l" r="r" t="t"/>
              <a:pathLst>
                <a:path extrusionOk="0" h="4605" w="7339">
                  <a:moveTo>
                    <a:pt x="0" y="1"/>
                  </a:moveTo>
                  <a:lnTo>
                    <a:pt x="0" y="368"/>
                  </a:lnTo>
                  <a:lnTo>
                    <a:pt x="301" y="535"/>
                  </a:lnTo>
                  <a:lnTo>
                    <a:pt x="7339" y="4604"/>
                  </a:lnTo>
                  <a:lnTo>
                    <a:pt x="7339" y="4237"/>
                  </a:lnTo>
                  <a:lnTo>
                    <a:pt x="301" y="201"/>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6296643" y="4212302"/>
              <a:ext cx="73023" cy="94933"/>
            </a:xfrm>
            <a:custGeom>
              <a:rect b="b" l="l" r="r" t="t"/>
              <a:pathLst>
                <a:path extrusionOk="0" h="9541" w="7339">
                  <a:moveTo>
                    <a:pt x="0" y="0"/>
                  </a:moveTo>
                  <a:lnTo>
                    <a:pt x="0" y="5304"/>
                  </a:lnTo>
                  <a:lnTo>
                    <a:pt x="7339" y="9540"/>
                  </a:lnTo>
                  <a:lnTo>
                    <a:pt x="7339" y="4236"/>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6296643" y="4212302"/>
              <a:ext cx="73023" cy="45810"/>
            </a:xfrm>
            <a:custGeom>
              <a:rect b="b" l="l" r="r" t="t"/>
              <a:pathLst>
                <a:path extrusionOk="0" h="4604" w="7339">
                  <a:moveTo>
                    <a:pt x="0" y="0"/>
                  </a:moveTo>
                  <a:lnTo>
                    <a:pt x="0" y="334"/>
                  </a:lnTo>
                  <a:lnTo>
                    <a:pt x="301" y="534"/>
                  </a:lnTo>
                  <a:lnTo>
                    <a:pt x="7339" y="4603"/>
                  </a:lnTo>
                  <a:lnTo>
                    <a:pt x="7339" y="4236"/>
                  </a:lnTo>
                  <a:lnTo>
                    <a:pt x="301" y="167"/>
                  </a:lnTo>
                  <a:lnTo>
                    <a:pt x="0"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6381271" y="3978653"/>
              <a:ext cx="30546" cy="71033"/>
            </a:xfrm>
            <a:custGeom>
              <a:rect b="b" l="l" r="r" t="t"/>
              <a:pathLst>
                <a:path extrusionOk="0" h="7139" w="3070">
                  <a:moveTo>
                    <a:pt x="1" y="1"/>
                  </a:moveTo>
                  <a:lnTo>
                    <a:pt x="1" y="5338"/>
                  </a:lnTo>
                  <a:lnTo>
                    <a:pt x="3069" y="7139"/>
                  </a:lnTo>
                  <a:lnTo>
                    <a:pt x="3069" y="1802"/>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6381271" y="3978653"/>
              <a:ext cx="30546" cy="54775"/>
            </a:xfrm>
            <a:custGeom>
              <a:rect b="b" l="l" r="r" t="t"/>
              <a:pathLst>
                <a:path extrusionOk="0" h="5505" w="3070">
                  <a:moveTo>
                    <a:pt x="1" y="1"/>
                  </a:moveTo>
                  <a:lnTo>
                    <a:pt x="1" y="367"/>
                  </a:lnTo>
                  <a:lnTo>
                    <a:pt x="1" y="5338"/>
                  </a:lnTo>
                  <a:lnTo>
                    <a:pt x="301" y="5504"/>
                  </a:lnTo>
                  <a:lnTo>
                    <a:pt x="301" y="568"/>
                  </a:lnTo>
                  <a:lnTo>
                    <a:pt x="3069" y="2169"/>
                  </a:lnTo>
                  <a:lnTo>
                    <a:pt x="3069" y="1802"/>
                  </a:lnTo>
                  <a:lnTo>
                    <a:pt x="301" y="201"/>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6381271" y="4049343"/>
              <a:ext cx="30546" cy="70705"/>
            </a:xfrm>
            <a:custGeom>
              <a:rect b="b" l="l" r="r" t="t"/>
              <a:pathLst>
                <a:path extrusionOk="0" h="7106" w="3070">
                  <a:moveTo>
                    <a:pt x="1" y="1"/>
                  </a:moveTo>
                  <a:lnTo>
                    <a:pt x="1" y="5338"/>
                  </a:lnTo>
                  <a:lnTo>
                    <a:pt x="3069" y="7106"/>
                  </a:lnTo>
                  <a:lnTo>
                    <a:pt x="3069" y="1802"/>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6381271" y="4049343"/>
              <a:ext cx="30546" cy="54775"/>
            </a:xfrm>
            <a:custGeom>
              <a:rect b="b" l="l" r="r" t="t"/>
              <a:pathLst>
                <a:path extrusionOk="0" h="5505" w="3070">
                  <a:moveTo>
                    <a:pt x="1" y="1"/>
                  </a:moveTo>
                  <a:lnTo>
                    <a:pt x="1" y="368"/>
                  </a:lnTo>
                  <a:lnTo>
                    <a:pt x="1" y="5338"/>
                  </a:lnTo>
                  <a:lnTo>
                    <a:pt x="301" y="5505"/>
                  </a:lnTo>
                  <a:lnTo>
                    <a:pt x="301" y="534"/>
                  </a:lnTo>
                  <a:lnTo>
                    <a:pt x="3069" y="2135"/>
                  </a:lnTo>
                  <a:lnTo>
                    <a:pt x="3069" y="1802"/>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6381271" y="4120033"/>
              <a:ext cx="30546" cy="70705"/>
            </a:xfrm>
            <a:custGeom>
              <a:rect b="b" l="l" r="r" t="t"/>
              <a:pathLst>
                <a:path extrusionOk="0" h="7106" w="3070">
                  <a:moveTo>
                    <a:pt x="1" y="1"/>
                  </a:moveTo>
                  <a:lnTo>
                    <a:pt x="1" y="5305"/>
                  </a:lnTo>
                  <a:lnTo>
                    <a:pt x="3069" y="7106"/>
                  </a:lnTo>
                  <a:lnTo>
                    <a:pt x="3069" y="1769"/>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6381271" y="4120033"/>
              <a:ext cx="30546" cy="54446"/>
            </a:xfrm>
            <a:custGeom>
              <a:rect b="b" l="l" r="r" t="t"/>
              <a:pathLst>
                <a:path extrusionOk="0" h="5472" w="3070">
                  <a:moveTo>
                    <a:pt x="1" y="1"/>
                  </a:moveTo>
                  <a:lnTo>
                    <a:pt x="1" y="334"/>
                  </a:lnTo>
                  <a:lnTo>
                    <a:pt x="1" y="5305"/>
                  </a:lnTo>
                  <a:lnTo>
                    <a:pt x="301" y="5471"/>
                  </a:lnTo>
                  <a:lnTo>
                    <a:pt x="301" y="534"/>
                  </a:lnTo>
                  <a:lnTo>
                    <a:pt x="3069" y="2136"/>
                  </a:lnTo>
                  <a:lnTo>
                    <a:pt x="3069" y="1769"/>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6381271" y="4190394"/>
              <a:ext cx="30546" cy="70705"/>
            </a:xfrm>
            <a:custGeom>
              <a:rect b="b" l="l" r="r" t="t"/>
              <a:pathLst>
                <a:path extrusionOk="0" h="7106" w="3070">
                  <a:moveTo>
                    <a:pt x="1" y="0"/>
                  </a:moveTo>
                  <a:lnTo>
                    <a:pt x="1" y="5338"/>
                  </a:lnTo>
                  <a:lnTo>
                    <a:pt x="3069" y="7106"/>
                  </a:lnTo>
                  <a:lnTo>
                    <a:pt x="3069" y="1802"/>
                  </a:lnTo>
                  <a:lnTo>
                    <a:pt x="1"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6381271" y="4190394"/>
              <a:ext cx="30546" cy="54775"/>
            </a:xfrm>
            <a:custGeom>
              <a:rect b="b" l="l" r="r" t="t"/>
              <a:pathLst>
                <a:path extrusionOk="0" h="5505" w="3070">
                  <a:moveTo>
                    <a:pt x="1" y="0"/>
                  </a:moveTo>
                  <a:lnTo>
                    <a:pt x="1" y="367"/>
                  </a:lnTo>
                  <a:lnTo>
                    <a:pt x="1" y="5338"/>
                  </a:lnTo>
                  <a:lnTo>
                    <a:pt x="301" y="5504"/>
                  </a:lnTo>
                  <a:lnTo>
                    <a:pt x="301" y="534"/>
                  </a:lnTo>
                  <a:lnTo>
                    <a:pt x="3069" y="2135"/>
                  </a:lnTo>
                  <a:lnTo>
                    <a:pt x="3069" y="1802"/>
                  </a:lnTo>
                  <a:lnTo>
                    <a:pt x="301" y="201"/>
                  </a:lnTo>
                  <a:lnTo>
                    <a:pt x="1" y="0"/>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6381271" y="4261084"/>
              <a:ext cx="30546" cy="70705"/>
            </a:xfrm>
            <a:custGeom>
              <a:rect b="b" l="l" r="r" t="t"/>
              <a:pathLst>
                <a:path extrusionOk="0" h="7106" w="3070">
                  <a:moveTo>
                    <a:pt x="1" y="1"/>
                  </a:moveTo>
                  <a:lnTo>
                    <a:pt x="1" y="5304"/>
                  </a:lnTo>
                  <a:lnTo>
                    <a:pt x="3069" y="7106"/>
                  </a:lnTo>
                  <a:lnTo>
                    <a:pt x="3069" y="1768"/>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6381271" y="4261084"/>
              <a:ext cx="30546" cy="54775"/>
            </a:xfrm>
            <a:custGeom>
              <a:rect b="b" l="l" r="r" t="t"/>
              <a:pathLst>
                <a:path extrusionOk="0" h="5505" w="3070">
                  <a:moveTo>
                    <a:pt x="1" y="1"/>
                  </a:moveTo>
                  <a:lnTo>
                    <a:pt x="1" y="367"/>
                  </a:lnTo>
                  <a:lnTo>
                    <a:pt x="1" y="5304"/>
                  </a:lnTo>
                  <a:lnTo>
                    <a:pt x="301" y="5504"/>
                  </a:lnTo>
                  <a:lnTo>
                    <a:pt x="301" y="534"/>
                  </a:lnTo>
                  <a:lnTo>
                    <a:pt x="3069" y="2135"/>
                  </a:lnTo>
                  <a:lnTo>
                    <a:pt x="3069" y="1768"/>
                  </a:lnTo>
                  <a:lnTo>
                    <a:pt x="301" y="167"/>
                  </a:lnTo>
                  <a:lnTo>
                    <a:pt x="1"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5986006" y="3966376"/>
              <a:ext cx="215079" cy="673108"/>
            </a:xfrm>
            <a:custGeom>
              <a:rect b="b" l="l" r="r" t="t"/>
              <a:pathLst>
                <a:path extrusionOk="0" h="67649" w="21616">
                  <a:moveTo>
                    <a:pt x="0" y="0"/>
                  </a:moveTo>
                  <a:lnTo>
                    <a:pt x="0" y="55140"/>
                  </a:lnTo>
                  <a:lnTo>
                    <a:pt x="21616" y="67649"/>
                  </a:lnTo>
                  <a:lnTo>
                    <a:pt x="21616" y="12476"/>
                  </a:lnTo>
                  <a:lnTo>
                    <a:pt x="0" y="0"/>
                  </a:lnTo>
                  <a:close/>
                </a:path>
              </a:pathLst>
            </a:custGeom>
            <a:solidFill>
              <a:srgbClr val="D99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6201060" y="3967042"/>
              <a:ext cx="214084" cy="672441"/>
            </a:xfrm>
            <a:custGeom>
              <a:rect b="b" l="l" r="r" t="t"/>
              <a:pathLst>
                <a:path extrusionOk="0" h="67582" w="21516">
                  <a:moveTo>
                    <a:pt x="21516" y="0"/>
                  </a:moveTo>
                  <a:lnTo>
                    <a:pt x="1" y="12409"/>
                  </a:lnTo>
                  <a:lnTo>
                    <a:pt x="1" y="67582"/>
                  </a:lnTo>
                  <a:lnTo>
                    <a:pt x="21516" y="55140"/>
                  </a:lnTo>
                  <a:lnTo>
                    <a:pt x="21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6258477" y="4054318"/>
              <a:ext cx="100575" cy="85311"/>
            </a:xfrm>
            <a:custGeom>
              <a:rect b="b" l="l" r="r" t="t"/>
              <a:pathLst>
                <a:path extrusionOk="0" h="8574" w="10108">
                  <a:moveTo>
                    <a:pt x="10108" y="1"/>
                  </a:moveTo>
                  <a:lnTo>
                    <a:pt x="0" y="5838"/>
                  </a:lnTo>
                  <a:lnTo>
                    <a:pt x="0" y="8574"/>
                  </a:lnTo>
                  <a:lnTo>
                    <a:pt x="10108" y="2770"/>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6225286" y="4117714"/>
              <a:ext cx="23910" cy="41492"/>
            </a:xfrm>
            <a:custGeom>
              <a:rect b="b" l="l" r="r" t="t"/>
              <a:pathLst>
                <a:path extrusionOk="0" h="4170" w="2403">
                  <a:moveTo>
                    <a:pt x="2402" y="0"/>
                  </a:moveTo>
                  <a:lnTo>
                    <a:pt x="1" y="1401"/>
                  </a:lnTo>
                  <a:lnTo>
                    <a:pt x="1" y="4170"/>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6368655" y="4035076"/>
              <a:ext cx="23910" cy="41163"/>
            </a:xfrm>
            <a:custGeom>
              <a:rect b="b" l="l" r="r" t="t"/>
              <a:pathLst>
                <a:path extrusionOk="0" h="4137" w="2403">
                  <a:moveTo>
                    <a:pt x="2403" y="0"/>
                  </a:moveTo>
                  <a:lnTo>
                    <a:pt x="1" y="1368"/>
                  </a:lnTo>
                  <a:lnTo>
                    <a:pt x="1" y="4137"/>
                  </a:lnTo>
                  <a:lnTo>
                    <a:pt x="2403" y="2736"/>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6258477" y="4100452"/>
              <a:ext cx="100575" cy="85640"/>
            </a:xfrm>
            <a:custGeom>
              <a:rect b="b" l="l" r="r" t="t"/>
              <a:pathLst>
                <a:path extrusionOk="0" h="8607" w="10108">
                  <a:moveTo>
                    <a:pt x="10108" y="1"/>
                  </a:moveTo>
                  <a:lnTo>
                    <a:pt x="0" y="5838"/>
                  </a:lnTo>
                  <a:lnTo>
                    <a:pt x="0" y="8607"/>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6225286" y="4164178"/>
              <a:ext cx="23910" cy="41163"/>
            </a:xfrm>
            <a:custGeom>
              <a:rect b="b" l="l" r="r" t="t"/>
              <a:pathLst>
                <a:path extrusionOk="0" h="4137" w="2403">
                  <a:moveTo>
                    <a:pt x="2402" y="0"/>
                  </a:moveTo>
                  <a:lnTo>
                    <a:pt x="1" y="1368"/>
                  </a:lnTo>
                  <a:lnTo>
                    <a:pt x="1" y="4137"/>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6368655" y="4081201"/>
              <a:ext cx="23910" cy="41173"/>
            </a:xfrm>
            <a:custGeom>
              <a:rect b="b" l="l" r="r" t="t"/>
              <a:pathLst>
                <a:path extrusionOk="0" h="4138" w="2403">
                  <a:moveTo>
                    <a:pt x="2403" y="1"/>
                  </a:moveTo>
                  <a:lnTo>
                    <a:pt x="1" y="1402"/>
                  </a:lnTo>
                  <a:lnTo>
                    <a:pt x="1" y="4137"/>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6258477" y="4146916"/>
              <a:ext cx="100575" cy="85311"/>
            </a:xfrm>
            <a:custGeom>
              <a:rect b="b" l="l" r="r" t="t"/>
              <a:pathLst>
                <a:path extrusionOk="0" h="8574" w="10108">
                  <a:moveTo>
                    <a:pt x="10108" y="1"/>
                  </a:moveTo>
                  <a:lnTo>
                    <a:pt x="0" y="5838"/>
                  </a:lnTo>
                  <a:lnTo>
                    <a:pt x="0" y="8573"/>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6225286" y="4210302"/>
              <a:ext cx="23910" cy="41501"/>
            </a:xfrm>
            <a:custGeom>
              <a:rect b="b" l="l" r="r" t="t"/>
              <a:pathLst>
                <a:path extrusionOk="0" h="4171" w="2403">
                  <a:moveTo>
                    <a:pt x="2402" y="1"/>
                  </a:moveTo>
                  <a:lnTo>
                    <a:pt x="1" y="1402"/>
                  </a:lnTo>
                  <a:lnTo>
                    <a:pt x="1" y="4171"/>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6368655" y="4127664"/>
              <a:ext cx="23910" cy="41173"/>
            </a:xfrm>
            <a:custGeom>
              <a:rect b="b" l="l" r="r" t="t"/>
              <a:pathLst>
                <a:path extrusionOk="0" h="4138" w="2403">
                  <a:moveTo>
                    <a:pt x="2403" y="1"/>
                  </a:moveTo>
                  <a:lnTo>
                    <a:pt x="1" y="1369"/>
                  </a:lnTo>
                  <a:lnTo>
                    <a:pt x="1" y="4137"/>
                  </a:lnTo>
                  <a:lnTo>
                    <a:pt x="2403" y="2736"/>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6258477" y="4193050"/>
              <a:ext cx="100575" cy="85640"/>
            </a:xfrm>
            <a:custGeom>
              <a:rect b="b" l="l" r="r" t="t"/>
              <a:pathLst>
                <a:path extrusionOk="0" h="8607" w="10108">
                  <a:moveTo>
                    <a:pt x="10108" y="0"/>
                  </a:moveTo>
                  <a:lnTo>
                    <a:pt x="0" y="5838"/>
                  </a:lnTo>
                  <a:lnTo>
                    <a:pt x="0" y="8606"/>
                  </a:lnTo>
                  <a:lnTo>
                    <a:pt x="10108" y="2769"/>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6225286" y="4256766"/>
              <a:ext cx="23910" cy="41173"/>
            </a:xfrm>
            <a:custGeom>
              <a:rect b="b" l="l" r="r" t="t"/>
              <a:pathLst>
                <a:path extrusionOk="0" h="4138" w="2403">
                  <a:moveTo>
                    <a:pt x="2402" y="1"/>
                  </a:moveTo>
                  <a:lnTo>
                    <a:pt x="1" y="1369"/>
                  </a:lnTo>
                  <a:lnTo>
                    <a:pt x="1" y="4137"/>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6368655" y="4173799"/>
              <a:ext cx="23910" cy="41501"/>
            </a:xfrm>
            <a:custGeom>
              <a:rect b="b" l="l" r="r" t="t"/>
              <a:pathLst>
                <a:path extrusionOk="0" h="4171" w="2403">
                  <a:moveTo>
                    <a:pt x="2403" y="1"/>
                  </a:moveTo>
                  <a:lnTo>
                    <a:pt x="1" y="1402"/>
                  </a:lnTo>
                  <a:lnTo>
                    <a:pt x="1" y="4170"/>
                  </a:lnTo>
                  <a:lnTo>
                    <a:pt x="2403" y="2769"/>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6258477" y="4239514"/>
              <a:ext cx="100575" cy="85311"/>
            </a:xfrm>
            <a:custGeom>
              <a:rect b="b" l="l" r="r" t="t"/>
              <a:pathLst>
                <a:path extrusionOk="0" h="8574" w="10108">
                  <a:moveTo>
                    <a:pt x="10108" y="0"/>
                  </a:moveTo>
                  <a:lnTo>
                    <a:pt x="0" y="5838"/>
                  </a:lnTo>
                  <a:lnTo>
                    <a:pt x="0" y="8573"/>
                  </a:lnTo>
                  <a:lnTo>
                    <a:pt x="10108" y="2769"/>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6225286" y="4302900"/>
              <a:ext cx="23910" cy="41501"/>
            </a:xfrm>
            <a:custGeom>
              <a:rect b="b" l="l" r="r" t="t"/>
              <a:pathLst>
                <a:path extrusionOk="0" h="4171" w="2403">
                  <a:moveTo>
                    <a:pt x="2402" y="1"/>
                  </a:moveTo>
                  <a:lnTo>
                    <a:pt x="1" y="1402"/>
                  </a:lnTo>
                  <a:lnTo>
                    <a:pt x="1" y="4170"/>
                  </a:lnTo>
                  <a:lnTo>
                    <a:pt x="2402" y="2769"/>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6368655" y="4220262"/>
              <a:ext cx="23910" cy="41163"/>
            </a:xfrm>
            <a:custGeom>
              <a:rect b="b" l="l" r="r" t="t"/>
              <a:pathLst>
                <a:path extrusionOk="0" h="4137" w="2403">
                  <a:moveTo>
                    <a:pt x="2403" y="1"/>
                  </a:moveTo>
                  <a:lnTo>
                    <a:pt x="1" y="1402"/>
                  </a:lnTo>
                  <a:lnTo>
                    <a:pt x="1" y="4137"/>
                  </a:lnTo>
                  <a:lnTo>
                    <a:pt x="2403" y="2736"/>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6258477" y="4285977"/>
              <a:ext cx="100575" cy="85311"/>
            </a:xfrm>
            <a:custGeom>
              <a:rect b="b" l="l" r="r" t="t"/>
              <a:pathLst>
                <a:path extrusionOk="0" h="8574" w="10108">
                  <a:moveTo>
                    <a:pt x="10108" y="0"/>
                  </a:moveTo>
                  <a:lnTo>
                    <a:pt x="0" y="5804"/>
                  </a:lnTo>
                  <a:lnTo>
                    <a:pt x="0" y="8573"/>
                  </a:lnTo>
                  <a:lnTo>
                    <a:pt x="10108" y="2736"/>
                  </a:lnTo>
                  <a:lnTo>
                    <a:pt x="10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6225286" y="4349364"/>
              <a:ext cx="23910" cy="41163"/>
            </a:xfrm>
            <a:custGeom>
              <a:rect b="b" l="l" r="r" t="t"/>
              <a:pathLst>
                <a:path extrusionOk="0" h="4137" w="2403">
                  <a:moveTo>
                    <a:pt x="2402" y="1"/>
                  </a:moveTo>
                  <a:lnTo>
                    <a:pt x="1" y="1402"/>
                  </a:lnTo>
                  <a:lnTo>
                    <a:pt x="1" y="4137"/>
                  </a:lnTo>
                  <a:lnTo>
                    <a:pt x="2402" y="2769"/>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6368655" y="4266397"/>
              <a:ext cx="23910" cy="41492"/>
            </a:xfrm>
            <a:custGeom>
              <a:rect b="b" l="l" r="r" t="t"/>
              <a:pathLst>
                <a:path extrusionOk="0" h="4170" w="2403">
                  <a:moveTo>
                    <a:pt x="2403" y="0"/>
                  </a:moveTo>
                  <a:lnTo>
                    <a:pt x="1" y="1401"/>
                  </a:lnTo>
                  <a:lnTo>
                    <a:pt x="1" y="4170"/>
                  </a:lnTo>
                  <a:lnTo>
                    <a:pt x="2403" y="2769"/>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6258477" y="4332102"/>
              <a:ext cx="100575" cy="85650"/>
            </a:xfrm>
            <a:custGeom>
              <a:rect b="b" l="l" r="r" t="t"/>
              <a:pathLst>
                <a:path extrusionOk="0" h="8608" w="10108">
                  <a:moveTo>
                    <a:pt x="10108" y="1"/>
                  </a:moveTo>
                  <a:lnTo>
                    <a:pt x="0" y="5838"/>
                  </a:lnTo>
                  <a:lnTo>
                    <a:pt x="0" y="8607"/>
                  </a:lnTo>
                  <a:lnTo>
                    <a:pt x="10108" y="2770"/>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6225286" y="4395498"/>
              <a:ext cx="23910" cy="41492"/>
            </a:xfrm>
            <a:custGeom>
              <a:rect b="b" l="l" r="r" t="t"/>
              <a:pathLst>
                <a:path extrusionOk="0" h="4170" w="2403">
                  <a:moveTo>
                    <a:pt x="2402" y="0"/>
                  </a:moveTo>
                  <a:lnTo>
                    <a:pt x="1" y="1401"/>
                  </a:lnTo>
                  <a:lnTo>
                    <a:pt x="1" y="4170"/>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6368655" y="4312860"/>
              <a:ext cx="23910" cy="41163"/>
            </a:xfrm>
            <a:custGeom>
              <a:rect b="b" l="l" r="r" t="t"/>
              <a:pathLst>
                <a:path extrusionOk="0" h="4137" w="2403">
                  <a:moveTo>
                    <a:pt x="2403" y="0"/>
                  </a:moveTo>
                  <a:lnTo>
                    <a:pt x="1" y="1368"/>
                  </a:lnTo>
                  <a:lnTo>
                    <a:pt x="1" y="4137"/>
                  </a:lnTo>
                  <a:lnTo>
                    <a:pt x="2403" y="2769"/>
                  </a:lnTo>
                  <a:lnTo>
                    <a:pt x="2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6258477" y="4378565"/>
              <a:ext cx="100575" cy="85311"/>
            </a:xfrm>
            <a:custGeom>
              <a:rect b="b" l="l" r="r" t="t"/>
              <a:pathLst>
                <a:path extrusionOk="0" h="8574" w="10108">
                  <a:moveTo>
                    <a:pt x="10108" y="1"/>
                  </a:moveTo>
                  <a:lnTo>
                    <a:pt x="0" y="5805"/>
                  </a:lnTo>
                  <a:lnTo>
                    <a:pt x="0" y="8574"/>
                  </a:lnTo>
                  <a:lnTo>
                    <a:pt x="10108" y="2736"/>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6225286" y="4441962"/>
              <a:ext cx="23910" cy="41163"/>
            </a:xfrm>
            <a:custGeom>
              <a:rect b="b" l="l" r="r" t="t"/>
              <a:pathLst>
                <a:path extrusionOk="0" h="4137" w="2403">
                  <a:moveTo>
                    <a:pt x="2402" y="0"/>
                  </a:moveTo>
                  <a:lnTo>
                    <a:pt x="1" y="1401"/>
                  </a:lnTo>
                  <a:lnTo>
                    <a:pt x="1" y="4136"/>
                  </a:lnTo>
                  <a:lnTo>
                    <a:pt x="2402" y="2769"/>
                  </a:lnTo>
                  <a:lnTo>
                    <a:pt x="2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6368655" y="4358985"/>
              <a:ext cx="23910" cy="41501"/>
            </a:xfrm>
            <a:custGeom>
              <a:rect b="b" l="l" r="r" t="t"/>
              <a:pathLst>
                <a:path extrusionOk="0" h="4171" w="2403">
                  <a:moveTo>
                    <a:pt x="2403" y="1"/>
                  </a:moveTo>
                  <a:lnTo>
                    <a:pt x="1" y="1402"/>
                  </a:lnTo>
                  <a:lnTo>
                    <a:pt x="1" y="4171"/>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6258477" y="4424700"/>
              <a:ext cx="100575" cy="85640"/>
            </a:xfrm>
            <a:custGeom>
              <a:rect b="b" l="l" r="r" t="t"/>
              <a:pathLst>
                <a:path extrusionOk="0" h="8607" w="10108">
                  <a:moveTo>
                    <a:pt x="10108" y="1"/>
                  </a:moveTo>
                  <a:lnTo>
                    <a:pt x="0" y="5838"/>
                  </a:lnTo>
                  <a:lnTo>
                    <a:pt x="0" y="8607"/>
                  </a:lnTo>
                  <a:lnTo>
                    <a:pt x="10108" y="2769"/>
                  </a:lnTo>
                  <a:lnTo>
                    <a:pt x="10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6225286" y="4488086"/>
              <a:ext cx="23910" cy="41501"/>
            </a:xfrm>
            <a:custGeom>
              <a:rect b="b" l="l" r="r" t="t"/>
              <a:pathLst>
                <a:path extrusionOk="0" h="4171" w="2403">
                  <a:moveTo>
                    <a:pt x="2402" y="1"/>
                  </a:moveTo>
                  <a:lnTo>
                    <a:pt x="1" y="1402"/>
                  </a:lnTo>
                  <a:lnTo>
                    <a:pt x="1" y="4171"/>
                  </a:lnTo>
                  <a:lnTo>
                    <a:pt x="2402" y="2770"/>
                  </a:ln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6368655" y="4405448"/>
              <a:ext cx="23910" cy="41173"/>
            </a:xfrm>
            <a:custGeom>
              <a:rect b="b" l="l" r="r" t="t"/>
              <a:pathLst>
                <a:path extrusionOk="0" h="4138" w="2403">
                  <a:moveTo>
                    <a:pt x="2403" y="1"/>
                  </a:moveTo>
                  <a:lnTo>
                    <a:pt x="1" y="1402"/>
                  </a:lnTo>
                  <a:lnTo>
                    <a:pt x="1" y="4137"/>
                  </a:lnTo>
                  <a:lnTo>
                    <a:pt x="2403" y="2770"/>
                  </a:lnTo>
                  <a:lnTo>
                    <a:pt x="2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5986006" y="3842587"/>
              <a:ext cx="429153" cy="247934"/>
            </a:xfrm>
            <a:custGeom>
              <a:rect b="b" l="l" r="r" t="t"/>
              <a:pathLst>
                <a:path extrusionOk="0" h="24918" w="43131">
                  <a:moveTo>
                    <a:pt x="21482" y="0"/>
                  </a:moveTo>
                  <a:lnTo>
                    <a:pt x="0" y="12409"/>
                  </a:lnTo>
                  <a:lnTo>
                    <a:pt x="21616" y="24918"/>
                  </a:lnTo>
                  <a:lnTo>
                    <a:pt x="43131" y="12509"/>
                  </a:lnTo>
                  <a:lnTo>
                    <a:pt x="21482"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6013546" y="3858516"/>
              <a:ext cx="374070" cy="216074"/>
            </a:xfrm>
            <a:custGeom>
              <a:rect b="b" l="l" r="r" t="t"/>
              <a:pathLst>
                <a:path extrusionOk="0" h="21716" w="37595">
                  <a:moveTo>
                    <a:pt x="18714" y="0"/>
                  </a:moveTo>
                  <a:lnTo>
                    <a:pt x="1" y="10808"/>
                  </a:lnTo>
                  <a:lnTo>
                    <a:pt x="18848" y="21716"/>
                  </a:lnTo>
                  <a:lnTo>
                    <a:pt x="37594" y="10908"/>
                  </a:lnTo>
                  <a:lnTo>
                    <a:pt x="187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6200065" y="3858516"/>
              <a:ext cx="187538" cy="115181"/>
            </a:xfrm>
            <a:custGeom>
              <a:rect b="b" l="l" r="r" t="t"/>
              <a:pathLst>
                <a:path extrusionOk="0" h="11576" w="18848">
                  <a:moveTo>
                    <a:pt x="1" y="0"/>
                  </a:moveTo>
                  <a:lnTo>
                    <a:pt x="1" y="1401"/>
                  </a:lnTo>
                  <a:lnTo>
                    <a:pt x="17646" y="11575"/>
                  </a:lnTo>
                  <a:lnTo>
                    <a:pt x="18847" y="10908"/>
                  </a:lnTo>
                  <a:lnTo>
                    <a:pt x="1"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6013546" y="3858516"/>
              <a:ext cx="186543" cy="114515"/>
            </a:xfrm>
            <a:custGeom>
              <a:rect b="b" l="l" r="r" t="t"/>
              <a:pathLst>
                <a:path extrusionOk="0" h="11509" w="18748">
                  <a:moveTo>
                    <a:pt x="18748" y="0"/>
                  </a:moveTo>
                  <a:lnTo>
                    <a:pt x="1" y="10808"/>
                  </a:lnTo>
                  <a:lnTo>
                    <a:pt x="1202" y="11508"/>
                  </a:lnTo>
                  <a:lnTo>
                    <a:pt x="18748" y="1401"/>
                  </a:lnTo>
                  <a:lnTo>
                    <a:pt x="18748"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6200732" y="4032419"/>
              <a:ext cx="15602" cy="26895"/>
            </a:xfrm>
            <a:custGeom>
              <a:rect b="b" l="l" r="r" t="t"/>
              <a:pathLst>
                <a:path extrusionOk="0" h="2703" w="1568">
                  <a:moveTo>
                    <a:pt x="1568" y="0"/>
                  </a:moveTo>
                  <a:lnTo>
                    <a:pt x="0" y="901"/>
                  </a:lnTo>
                  <a:lnTo>
                    <a:pt x="0" y="2702"/>
                  </a:lnTo>
                  <a:lnTo>
                    <a:pt x="1568" y="1802"/>
                  </a:lnTo>
                  <a:lnTo>
                    <a:pt x="1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6185459" y="4014501"/>
              <a:ext cx="15283" cy="44815"/>
            </a:xfrm>
            <a:custGeom>
              <a:rect b="b" l="l" r="r" t="t"/>
              <a:pathLst>
                <a:path extrusionOk="0" h="4504" w="1536">
                  <a:moveTo>
                    <a:pt x="1" y="0"/>
                  </a:moveTo>
                  <a:lnTo>
                    <a:pt x="1" y="3603"/>
                  </a:lnTo>
                  <a:lnTo>
                    <a:pt x="1535" y="4503"/>
                  </a:lnTo>
                  <a:lnTo>
                    <a:pt x="1535" y="2702"/>
                  </a:lnTo>
                  <a:lnTo>
                    <a:pt x="1"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6185459" y="4014501"/>
              <a:ext cx="15283" cy="44815"/>
            </a:xfrm>
            <a:custGeom>
              <a:rect b="b" l="l" r="r" t="t"/>
              <a:pathLst>
                <a:path extrusionOk="0" h="4504" w="1536">
                  <a:moveTo>
                    <a:pt x="1" y="0"/>
                  </a:moveTo>
                  <a:lnTo>
                    <a:pt x="1" y="3603"/>
                  </a:lnTo>
                  <a:lnTo>
                    <a:pt x="1535" y="4503"/>
                  </a:lnTo>
                  <a:lnTo>
                    <a:pt x="1535" y="2702"/>
                  </a:lnTo>
                  <a:lnTo>
                    <a:pt x="1"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6185459" y="4005536"/>
              <a:ext cx="30875" cy="35860"/>
            </a:xfrm>
            <a:custGeom>
              <a:rect b="b" l="l" r="r" t="t"/>
              <a:pathLst>
                <a:path extrusionOk="0" h="3604" w="3103">
                  <a:moveTo>
                    <a:pt x="1535" y="0"/>
                  </a:moveTo>
                  <a:lnTo>
                    <a:pt x="1" y="901"/>
                  </a:lnTo>
                  <a:lnTo>
                    <a:pt x="1535" y="3603"/>
                  </a:lnTo>
                  <a:lnTo>
                    <a:pt x="3103" y="2702"/>
                  </a:lnTo>
                  <a:lnTo>
                    <a:pt x="1535"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6231922" y="4014501"/>
              <a:ext cx="15612" cy="26895"/>
            </a:xfrm>
            <a:custGeom>
              <a:rect b="b" l="l" r="r" t="t"/>
              <a:pathLst>
                <a:path extrusionOk="0" h="2703" w="1569">
                  <a:moveTo>
                    <a:pt x="1569" y="0"/>
                  </a:moveTo>
                  <a:lnTo>
                    <a:pt x="1" y="901"/>
                  </a:lnTo>
                  <a:lnTo>
                    <a:pt x="1" y="2702"/>
                  </a:lnTo>
                  <a:lnTo>
                    <a:pt x="1569" y="1801"/>
                  </a:lnTo>
                  <a:lnTo>
                    <a:pt x="15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6216332" y="3996572"/>
              <a:ext cx="15602" cy="44825"/>
            </a:xfrm>
            <a:custGeom>
              <a:rect b="b" l="l" r="r" t="t"/>
              <a:pathLst>
                <a:path extrusionOk="0" h="4505" w="1568">
                  <a:moveTo>
                    <a:pt x="0" y="1"/>
                  </a:moveTo>
                  <a:lnTo>
                    <a:pt x="33" y="3603"/>
                  </a:lnTo>
                  <a:lnTo>
                    <a:pt x="1568" y="4504"/>
                  </a:lnTo>
                  <a:lnTo>
                    <a:pt x="1568" y="2703"/>
                  </a:lnTo>
                  <a:lnTo>
                    <a:pt x="0"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6216332" y="3996572"/>
              <a:ext cx="15602" cy="44825"/>
            </a:xfrm>
            <a:custGeom>
              <a:rect b="b" l="l" r="r" t="t"/>
              <a:pathLst>
                <a:path extrusionOk="0" h="4505" w="1568">
                  <a:moveTo>
                    <a:pt x="0" y="1"/>
                  </a:moveTo>
                  <a:lnTo>
                    <a:pt x="33" y="3603"/>
                  </a:lnTo>
                  <a:lnTo>
                    <a:pt x="1568" y="4504"/>
                  </a:lnTo>
                  <a:lnTo>
                    <a:pt x="1568" y="2703"/>
                  </a:lnTo>
                  <a:lnTo>
                    <a:pt x="0"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6216332" y="3987618"/>
              <a:ext cx="31203" cy="35850"/>
            </a:xfrm>
            <a:custGeom>
              <a:rect b="b" l="l" r="r" t="t"/>
              <a:pathLst>
                <a:path extrusionOk="0" h="3603" w="3136">
                  <a:moveTo>
                    <a:pt x="1568" y="0"/>
                  </a:moveTo>
                  <a:lnTo>
                    <a:pt x="0" y="901"/>
                  </a:lnTo>
                  <a:lnTo>
                    <a:pt x="1568" y="3603"/>
                  </a:lnTo>
                  <a:lnTo>
                    <a:pt x="3136" y="2702"/>
                  </a:lnTo>
                  <a:lnTo>
                    <a:pt x="1568"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6262795" y="3996572"/>
              <a:ext cx="15602" cy="26895"/>
            </a:xfrm>
            <a:custGeom>
              <a:rect b="b" l="l" r="r" t="t"/>
              <a:pathLst>
                <a:path extrusionOk="0" h="2703" w="1568">
                  <a:moveTo>
                    <a:pt x="1568" y="1"/>
                  </a:moveTo>
                  <a:lnTo>
                    <a:pt x="0" y="901"/>
                  </a:lnTo>
                  <a:lnTo>
                    <a:pt x="0" y="2703"/>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6247523" y="3978653"/>
              <a:ext cx="15273" cy="44815"/>
            </a:xfrm>
            <a:custGeom>
              <a:rect b="b" l="l" r="r" t="t"/>
              <a:pathLst>
                <a:path extrusionOk="0" h="4504" w="1535">
                  <a:moveTo>
                    <a:pt x="1" y="1"/>
                  </a:moveTo>
                  <a:lnTo>
                    <a:pt x="1" y="3603"/>
                  </a:lnTo>
                  <a:lnTo>
                    <a:pt x="1535" y="4504"/>
                  </a:lnTo>
                  <a:lnTo>
                    <a:pt x="1535" y="2702"/>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6247523" y="3978653"/>
              <a:ext cx="15273" cy="44815"/>
            </a:xfrm>
            <a:custGeom>
              <a:rect b="b" l="l" r="r" t="t"/>
              <a:pathLst>
                <a:path extrusionOk="0" h="4504" w="1535">
                  <a:moveTo>
                    <a:pt x="1" y="1"/>
                  </a:moveTo>
                  <a:lnTo>
                    <a:pt x="1" y="3603"/>
                  </a:lnTo>
                  <a:lnTo>
                    <a:pt x="1535" y="4504"/>
                  </a:lnTo>
                  <a:lnTo>
                    <a:pt x="1535" y="2702"/>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6247523" y="3969689"/>
              <a:ext cx="30875" cy="35860"/>
            </a:xfrm>
            <a:custGeom>
              <a:rect b="b" l="l" r="r" t="t"/>
              <a:pathLst>
                <a:path extrusionOk="0" h="3604" w="3103">
                  <a:moveTo>
                    <a:pt x="1535" y="1"/>
                  </a:moveTo>
                  <a:lnTo>
                    <a:pt x="1" y="902"/>
                  </a:lnTo>
                  <a:lnTo>
                    <a:pt x="1535" y="3603"/>
                  </a:lnTo>
                  <a:lnTo>
                    <a:pt x="3103" y="2703"/>
                  </a:lnTo>
                  <a:lnTo>
                    <a:pt x="1535"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6293986" y="3978653"/>
              <a:ext cx="15612" cy="26895"/>
            </a:xfrm>
            <a:custGeom>
              <a:rect b="b" l="l" r="r" t="t"/>
              <a:pathLst>
                <a:path extrusionOk="0" h="2703" w="1569">
                  <a:moveTo>
                    <a:pt x="1568" y="1"/>
                  </a:moveTo>
                  <a:lnTo>
                    <a:pt x="1" y="901"/>
                  </a:lnTo>
                  <a:lnTo>
                    <a:pt x="1" y="2702"/>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6278724" y="3960735"/>
              <a:ext cx="15273" cy="44815"/>
            </a:xfrm>
            <a:custGeom>
              <a:rect b="b" l="l" r="r" t="t"/>
              <a:pathLst>
                <a:path extrusionOk="0" h="4504" w="1535">
                  <a:moveTo>
                    <a:pt x="0" y="0"/>
                  </a:moveTo>
                  <a:lnTo>
                    <a:pt x="0" y="3603"/>
                  </a:lnTo>
                  <a:lnTo>
                    <a:pt x="1535" y="4503"/>
                  </a:lnTo>
                  <a:lnTo>
                    <a:pt x="1535" y="2702"/>
                  </a:lnTo>
                  <a:lnTo>
                    <a:pt x="0"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6278724" y="3960735"/>
              <a:ext cx="15273" cy="44815"/>
            </a:xfrm>
            <a:custGeom>
              <a:rect b="b" l="l" r="r" t="t"/>
              <a:pathLst>
                <a:path extrusionOk="0" h="4504" w="1535">
                  <a:moveTo>
                    <a:pt x="0" y="0"/>
                  </a:moveTo>
                  <a:lnTo>
                    <a:pt x="0" y="3603"/>
                  </a:lnTo>
                  <a:lnTo>
                    <a:pt x="1535" y="4503"/>
                  </a:lnTo>
                  <a:lnTo>
                    <a:pt x="1535" y="2702"/>
                  </a:lnTo>
                  <a:lnTo>
                    <a:pt x="0"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6278724" y="3951770"/>
              <a:ext cx="30875" cy="35860"/>
            </a:xfrm>
            <a:custGeom>
              <a:rect b="b" l="l" r="r" t="t"/>
              <a:pathLst>
                <a:path extrusionOk="0" h="3604" w="3103">
                  <a:moveTo>
                    <a:pt x="1535" y="1"/>
                  </a:moveTo>
                  <a:lnTo>
                    <a:pt x="0" y="901"/>
                  </a:lnTo>
                  <a:lnTo>
                    <a:pt x="1535" y="3603"/>
                  </a:lnTo>
                  <a:lnTo>
                    <a:pt x="3102" y="2703"/>
                  </a:lnTo>
                  <a:lnTo>
                    <a:pt x="1535"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6138996" y="3996244"/>
              <a:ext cx="15612" cy="26895"/>
            </a:xfrm>
            <a:custGeom>
              <a:rect b="b" l="l" r="r" t="t"/>
              <a:pathLst>
                <a:path extrusionOk="0" h="2703" w="1569">
                  <a:moveTo>
                    <a:pt x="1569" y="0"/>
                  </a:moveTo>
                  <a:lnTo>
                    <a:pt x="1" y="868"/>
                  </a:lnTo>
                  <a:lnTo>
                    <a:pt x="1" y="2702"/>
                  </a:lnTo>
                  <a:lnTo>
                    <a:pt x="1569" y="1802"/>
                  </a:lnTo>
                  <a:lnTo>
                    <a:pt x="15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6123406" y="3978325"/>
              <a:ext cx="15602" cy="44815"/>
            </a:xfrm>
            <a:custGeom>
              <a:rect b="b" l="l" r="r" t="t"/>
              <a:pathLst>
                <a:path extrusionOk="0" h="4504" w="1568">
                  <a:moveTo>
                    <a:pt x="0" y="0"/>
                  </a:moveTo>
                  <a:lnTo>
                    <a:pt x="0" y="3569"/>
                  </a:lnTo>
                  <a:lnTo>
                    <a:pt x="1568" y="4503"/>
                  </a:lnTo>
                  <a:lnTo>
                    <a:pt x="1568" y="2669"/>
                  </a:lnTo>
                  <a:lnTo>
                    <a:pt x="0" y="0"/>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6123406" y="3978325"/>
              <a:ext cx="15602" cy="44815"/>
            </a:xfrm>
            <a:custGeom>
              <a:rect b="b" l="l" r="r" t="t"/>
              <a:pathLst>
                <a:path extrusionOk="0" h="4504" w="1568">
                  <a:moveTo>
                    <a:pt x="0" y="0"/>
                  </a:moveTo>
                  <a:lnTo>
                    <a:pt x="0" y="3569"/>
                  </a:lnTo>
                  <a:lnTo>
                    <a:pt x="1568" y="4503"/>
                  </a:lnTo>
                  <a:lnTo>
                    <a:pt x="1568" y="2669"/>
                  </a:lnTo>
                  <a:lnTo>
                    <a:pt x="0"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123406" y="3969361"/>
              <a:ext cx="31203" cy="35521"/>
            </a:xfrm>
            <a:custGeom>
              <a:rect b="b" l="l" r="r" t="t"/>
              <a:pathLst>
                <a:path extrusionOk="0" h="3570" w="3136">
                  <a:moveTo>
                    <a:pt x="1568" y="1"/>
                  </a:moveTo>
                  <a:lnTo>
                    <a:pt x="0" y="901"/>
                  </a:lnTo>
                  <a:lnTo>
                    <a:pt x="1568" y="3570"/>
                  </a:lnTo>
                  <a:lnTo>
                    <a:pt x="3136" y="2702"/>
                  </a:lnTo>
                  <a:lnTo>
                    <a:pt x="1568"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170197" y="3977987"/>
              <a:ext cx="15273" cy="26895"/>
            </a:xfrm>
            <a:custGeom>
              <a:rect b="b" l="l" r="r" t="t"/>
              <a:pathLst>
                <a:path extrusionOk="0" h="2703" w="1535">
                  <a:moveTo>
                    <a:pt x="1535" y="1"/>
                  </a:moveTo>
                  <a:lnTo>
                    <a:pt x="0" y="901"/>
                  </a:lnTo>
                  <a:lnTo>
                    <a:pt x="0" y="2703"/>
                  </a:lnTo>
                  <a:lnTo>
                    <a:pt x="1535" y="1802"/>
                  </a:lnTo>
                  <a:lnTo>
                    <a:pt x="15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6154597" y="3960396"/>
              <a:ext cx="15612" cy="44486"/>
            </a:xfrm>
            <a:custGeom>
              <a:rect b="b" l="l" r="r" t="t"/>
              <a:pathLst>
                <a:path extrusionOk="0" h="4471" w="1569">
                  <a:moveTo>
                    <a:pt x="1" y="1"/>
                  </a:moveTo>
                  <a:lnTo>
                    <a:pt x="1" y="3570"/>
                  </a:lnTo>
                  <a:lnTo>
                    <a:pt x="1568" y="4471"/>
                  </a:lnTo>
                  <a:lnTo>
                    <a:pt x="1568" y="2669"/>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6154597" y="3960396"/>
              <a:ext cx="15612" cy="44486"/>
            </a:xfrm>
            <a:custGeom>
              <a:rect b="b" l="l" r="r" t="t"/>
              <a:pathLst>
                <a:path extrusionOk="0" h="4471" w="1569">
                  <a:moveTo>
                    <a:pt x="1" y="1"/>
                  </a:moveTo>
                  <a:lnTo>
                    <a:pt x="1" y="3570"/>
                  </a:lnTo>
                  <a:lnTo>
                    <a:pt x="1568" y="4471"/>
                  </a:lnTo>
                  <a:lnTo>
                    <a:pt x="1568" y="2669"/>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6154597" y="3951442"/>
              <a:ext cx="30875" cy="35521"/>
            </a:xfrm>
            <a:custGeom>
              <a:rect b="b" l="l" r="r" t="t"/>
              <a:pathLst>
                <a:path extrusionOk="0" h="3570" w="3103">
                  <a:moveTo>
                    <a:pt x="1568" y="0"/>
                  </a:moveTo>
                  <a:lnTo>
                    <a:pt x="1" y="901"/>
                  </a:lnTo>
                  <a:lnTo>
                    <a:pt x="1568" y="3569"/>
                  </a:lnTo>
                  <a:lnTo>
                    <a:pt x="3103" y="2669"/>
                  </a:lnTo>
                  <a:lnTo>
                    <a:pt x="1568" y="0"/>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6201060" y="3960396"/>
              <a:ext cx="15612" cy="26895"/>
            </a:xfrm>
            <a:custGeom>
              <a:rect b="b" l="l" r="r" t="t"/>
              <a:pathLst>
                <a:path extrusionOk="0" h="2703" w="1569">
                  <a:moveTo>
                    <a:pt x="1568" y="1"/>
                  </a:moveTo>
                  <a:lnTo>
                    <a:pt x="1" y="868"/>
                  </a:lnTo>
                  <a:lnTo>
                    <a:pt x="1" y="2703"/>
                  </a:lnTo>
                  <a:lnTo>
                    <a:pt x="1568" y="1802"/>
                  </a:lnTo>
                  <a:lnTo>
                    <a:pt x="15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6185459" y="3942478"/>
              <a:ext cx="15612" cy="44815"/>
            </a:xfrm>
            <a:custGeom>
              <a:rect b="b" l="l" r="r" t="t"/>
              <a:pathLst>
                <a:path extrusionOk="0" h="4504" w="1569">
                  <a:moveTo>
                    <a:pt x="1" y="1"/>
                  </a:moveTo>
                  <a:lnTo>
                    <a:pt x="34" y="3570"/>
                  </a:lnTo>
                  <a:lnTo>
                    <a:pt x="1569" y="4504"/>
                  </a:lnTo>
                  <a:lnTo>
                    <a:pt x="1569" y="2669"/>
                  </a:lnTo>
                  <a:lnTo>
                    <a:pt x="1"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6185459" y="3942478"/>
              <a:ext cx="15612" cy="44815"/>
            </a:xfrm>
            <a:custGeom>
              <a:rect b="b" l="l" r="r" t="t"/>
              <a:pathLst>
                <a:path extrusionOk="0" h="4504" w="1569">
                  <a:moveTo>
                    <a:pt x="1" y="1"/>
                  </a:moveTo>
                  <a:lnTo>
                    <a:pt x="34" y="3570"/>
                  </a:lnTo>
                  <a:lnTo>
                    <a:pt x="1569" y="4504"/>
                  </a:lnTo>
                  <a:lnTo>
                    <a:pt x="1569" y="2669"/>
                  </a:lnTo>
                  <a:lnTo>
                    <a:pt x="1"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6185459" y="3933513"/>
              <a:ext cx="31213" cy="35531"/>
            </a:xfrm>
            <a:custGeom>
              <a:rect b="b" l="l" r="r" t="t"/>
              <a:pathLst>
                <a:path extrusionOk="0" h="3571" w="3137">
                  <a:moveTo>
                    <a:pt x="1569" y="1"/>
                  </a:moveTo>
                  <a:lnTo>
                    <a:pt x="1" y="902"/>
                  </a:lnTo>
                  <a:lnTo>
                    <a:pt x="1569" y="3570"/>
                  </a:lnTo>
                  <a:lnTo>
                    <a:pt x="3136" y="2703"/>
                  </a:lnTo>
                  <a:lnTo>
                    <a:pt x="1569"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6232261" y="3942149"/>
              <a:ext cx="15602" cy="26895"/>
            </a:xfrm>
            <a:custGeom>
              <a:rect b="b" l="l" r="r" t="t"/>
              <a:pathLst>
                <a:path extrusionOk="0" h="2703" w="1568">
                  <a:moveTo>
                    <a:pt x="1568" y="0"/>
                  </a:moveTo>
                  <a:lnTo>
                    <a:pt x="0" y="901"/>
                  </a:lnTo>
                  <a:lnTo>
                    <a:pt x="0" y="2702"/>
                  </a:lnTo>
                  <a:lnTo>
                    <a:pt x="1568" y="1835"/>
                  </a:lnTo>
                  <a:lnTo>
                    <a:pt x="1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6216660" y="3924221"/>
              <a:ext cx="15612" cy="44825"/>
            </a:xfrm>
            <a:custGeom>
              <a:rect b="b" l="l" r="r" t="t"/>
              <a:pathLst>
                <a:path extrusionOk="0" h="4505" w="1569">
                  <a:moveTo>
                    <a:pt x="0" y="1"/>
                  </a:moveTo>
                  <a:lnTo>
                    <a:pt x="0" y="3604"/>
                  </a:lnTo>
                  <a:lnTo>
                    <a:pt x="1568" y="4504"/>
                  </a:lnTo>
                  <a:lnTo>
                    <a:pt x="1568" y="2703"/>
                  </a:lnTo>
                  <a:lnTo>
                    <a:pt x="0" y="1"/>
                  </a:lnTo>
                  <a:close/>
                </a:path>
              </a:pathLst>
            </a:custGeom>
            <a:solidFill>
              <a:srgbClr val="FAE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6216660" y="3924221"/>
              <a:ext cx="15612" cy="44825"/>
            </a:xfrm>
            <a:custGeom>
              <a:rect b="b" l="l" r="r" t="t"/>
              <a:pathLst>
                <a:path extrusionOk="0" h="4505" w="1569">
                  <a:moveTo>
                    <a:pt x="0" y="1"/>
                  </a:moveTo>
                  <a:lnTo>
                    <a:pt x="0" y="3604"/>
                  </a:lnTo>
                  <a:lnTo>
                    <a:pt x="1568" y="4504"/>
                  </a:lnTo>
                  <a:lnTo>
                    <a:pt x="1568" y="2703"/>
                  </a:lnTo>
                  <a:lnTo>
                    <a:pt x="0" y="1"/>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a:off x="6216660" y="3915595"/>
              <a:ext cx="31203" cy="35521"/>
            </a:xfrm>
            <a:custGeom>
              <a:rect b="b" l="l" r="r" t="t"/>
              <a:pathLst>
                <a:path extrusionOk="0" h="3570" w="3136">
                  <a:moveTo>
                    <a:pt x="1568" y="1"/>
                  </a:moveTo>
                  <a:lnTo>
                    <a:pt x="0" y="868"/>
                  </a:lnTo>
                  <a:lnTo>
                    <a:pt x="1568" y="3570"/>
                  </a:lnTo>
                  <a:lnTo>
                    <a:pt x="3136" y="2669"/>
                  </a:lnTo>
                  <a:lnTo>
                    <a:pt x="1568" y="1"/>
                  </a:lnTo>
                  <a:close/>
                </a:path>
              </a:pathLst>
            </a:cu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16"/>
          <p:cNvPicPr preferRelativeResize="0"/>
          <p:nvPr/>
        </p:nvPicPr>
        <p:blipFill>
          <a:blip r:embed="rId3">
            <a:alphaModFix/>
          </a:blip>
          <a:stretch>
            <a:fillRect/>
          </a:stretch>
        </p:blipFill>
        <p:spPr>
          <a:xfrm>
            <a:off x="215925" y="1644850"/>
            <a:ext cx="1369100" cy="962875"/>
          </a:xfrm>
          <a:prstGeom prst="rect">
            <a:avLst/>
          </a:prstGeom>
          <a:noFill/>
          <a:ln>
            <a:noFill/>
          </a:ln>
          <a:effectLst>
            <a:outerShdw blurRad="57150" rotWithShape="0" algn="bl" dir="5400000" dist="19050">
              <a:srgbClr val="000000">
                <a:alpha val="51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pSp>
        <p:nvGrpSpPr>
          <p:cNvPr id="1353" name="Google Shape;1353;p34"/>
          <p:cNvGrpSpPr/>
          <p:nvPr/>
        </p:nvGrpSpPr>
        <p:grpSpPr>
          <a:xfrm>
            <a:off x="4871165" y="2265071"/>
            <a:ext cx="746984" cy="221963"/>
            <a:chOff x="4871165" y="2265071"/>
            <a:chExt cx="746984" cy="221963"/>
          </a:xfrm>
        </p:grpSpPr>
        <p:sp>
          <p:nvSpPr>
            <p:cNvPr id="1354" name="Google Shape;1354;p34"/>
            <p:cNvSpPr/>
            <p:nvPr/>
          </p:nvSpPr>
          <p:spPr>
            <a:xfrm>
              <a:off x="4871165" y="2299218"/>
              <a:ext cx="145128" cy="66329"/>
            </a:xfrm>
            <a:custGeom>
              <a:rect b="b" l="l" r="r" t="t"/>
              <a:pathLst>
                <a:path extrusionOk="0" h="6739" w="14745">
                  <a:moveTo>
                    <a:pt x="7372" y="0"/>
                  </a:moveTo>
                  <a:cubicBezTo>
                    <a:pt x="3503" y="0"/>
                    <a:pt x="334" y="2969"/>
                    <a:pt x="1" y="6739"/>
                  </a:cubicBezTo>
                  <a:lnTo>
                    <a:pt x="14744" y="6739"/>
                  </a:lnTo>
                  <a:cubicBezTo>
                    <a:pt x="14444" y="2969"/>
                    <a:pt x="11275" y="0"/>
                    <a:pt x="7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5130557" y="2316286"/>
              <a:ext cx="108031" cy="49262"/>
            </a:xfrm>
            <a:custGeom>
              <a:rect b="b" l="l" r="r" t="t"/>
              <a:pathLst>
                <a:path extrusionOk="0" h="5005" w="10976">
                  <a:moveTo>
                    <a:pt x="5471" y="1"/>
                  </a:moveTo>
                  <a:cubicBezTo>
                    <a:pt x="2603" y="1"/>
                    <a:pt x="234" y="2203"/>
                    <a:pt x="1" y="5005"/>
                  </a:cubicBezTo>
                  <a:lnTo>
                    <a:pt x="10975" y="5005"/>
                  </a:lnTo>
                  <a:cubicBezTo>
                    <a:pt x="10708" y="2203"/>
                    <a:pt x="8340" y="1"/>
                    <a:pt x="5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4952265" y="2265071"/>
              <a:ext cx="219655" cy="100472"/>
            </a:xfrm>
            <a:custGeom>
              <a:rect b="b" l="l" r="r" t="t"/>
              <a:pathLst>
                <a:path extrusionOk="0" h="10208" w="22317">
                  <a:moveTo>
                    <a:pt x="11175" y="0"/>
                  </a:moveTo>
                  <a:cubicBezTo>
                    <a:pt x="5305" y="0"/>
                    <a:pt x="501" y="4503"/>
                    <a:pt x="1" y="10208"/>
                  </a:cubicBezTo>
                  <a:lnTo>
                    <a:pt x="22317" y="10208"/>
                  </a:lnTo>
                  <a:cubicBezTo>
                    <a:pt x="21850" y="4470"/>
                    <a:pt x="17046" y="0"/>
                    <a:pt x="1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5251060" y="2420380"/>
              <a:ext cx="145128" cy="66653"/>
            </a:xfrm>
            <a:custGeom>
              <a:rect b="b" l="l" r="r" t="t"/>
              <a:pathLst>
                <a:path extrusionOk="0" h="6772" w="14745">
                  <a:moveTo>
                    <a:pt x="7373" y="0"/>
                  </a:moveTo>
                  <a:cubicBezTo>
                    <a:pt x="3503" y="0"/>
                    <a:pt x="334" y="2969"/>
                    <a:pt x="1" y="6772"/>
                  </a:cubicBezTo>
                  <a:lnTo>
                    <a:pt x="14745" y="6772"/>
                  </a:lnTo>
                  <a:cubicBezTo>
                    <a:pt x="14411" y="2969"/>
                    <a:pt x="11242" y="0"/>
                    <a:pt x="7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5179814" y="2436464"/>
              <a:ext cx="109990" cy="50571"/>
            </a:xfrm>
            <a:custGeom>
              <a:rect b="b" l="l" r="r" t="t"/>
              <a:pathLst>
                <a:path extrusionOk="0" h="5138" w="11175">
                  <a:moveTo>
                    <a:pt x="5604" y="1"/>
                  </a:moveTo>
                  <a:cubicBezTo>
                    <a:pt x="2669" y="1"/>
                    <a:pt x="267" y="2269"/>
                    <a:pt x="0" y="5138"/>
                  </a:cubicBezTo>
                  <a:lnTo>
                    <a:pt x="11175" y="5138"/>
                  </a:lnTo>
                  <a:cubicBezTo>
                    <a:pt x="10908" y="2269"/>
                    <a:pt x="8506" y="1"/>
                    <a:pt x="5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5510452" y="2437448"/>
              <a:ext cx="107697" cy="49587"/>
            </a:xfrm>
            <a:custGeom>
              <a:rect b="b" l="l" r="r" t="t"/>
              <a:pathLst>
                <a:path extrusionOk="0" h="5038" w="10942">
                  <a:moveTo>
                    <a:pt x="5471" y="1"/>
                  </a:moveTo>
                  <a:cubicBezTo>
                    <a:pt x="2603" y="1"/>
                    <a:pt x="234" y="2202"/>
                    <a:pt x="1" y="5038"/>
                  </a:cubicBezTo>
                  <a:lnTo>
                    <a:pt x="10942" y="5038"/>
                  </a:lnTo>
                  <a:cubicBezTo>
                    <a:pt x="10709" y="2202"/>
                    <a:pt x="8340" y="1"/>
                    <a:pt x="5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5332159" y="2386233"/>
              <a:ext cx="219655" cy="100797"/>
            </a:xfrm>
            <a:custGeom>
              <a:rect b="b" l="l" r="r" t="t"/>
              <a:pathLst>
                <a:path extrusionOk="0" h="10241" w="22317">
                  <a:moveTo>
                    <a:pt x="11176" y="0"/>
                  </a:moveTo>
                  <a:cubicBezTo>
                    <a:pt x="5305" y="0"/>
                    <a:pt x="501" y="4503"/>
                    <a:pt x="1" y="10241"/>
                  </a:cubicBezTo>
                  <a:lnTo>
                    <a:pt x="22317" y="10241"/>
                  </a:lnTo>
                  <a:cubicBezTo>
                    <a:pt x="21817" y="4503"/>
                    <a:pt x="17013" y="0"/>
                    <a:pt x="11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34"/>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Recommendation</a:t>
            </a:r>
            <a:endParaRPr/>
          </a:p>
        </p:txBody>
      </p:sp>
      <p:grpSp>
        <p:nvGrpSpPr>
          <p:cNvPr id="1362" name="Google Shape;1362;p34"/>
          <p:cNvGrpSpPr/>
          <p:nvPr/>
        </p:nvGrpSpPr>
        <p:grpSpPr>
          <a:xfrm>
            <a:off x="3819796" y="2701772"/>
            <a:ext cx="438345" cy="100802"/>
            <a:chOff x="3819796" y="2701772"/>
            <a:chExt cx="438345" cy="100802"/>
          </a:xfrm>
        </p:grpSpPr>
        <p:sp>
          <p:nvSpPr>
            <p:cNvPr id="1363" name="Google Shape;1363;p34"/>
            <p:cNvSpPr/>
            <p:nvPr/>
          </p:nvSpPr>
          <p:spPr>
            <a:xfrm>
              <a:off x="3890727" y="2735918"/>
              <a:ext cx="145452" cy="66653"/>
            </a:xfrm>
            <a:custGeom>
              <a:rect b="b" l="l" r="r" t="t"/>
              <a:pathLst>
                <a:path extrusionOk="0" h="6772" w="14778">
                  <a:moveTo>
                    <a:pt x="7372" y="0"/>
                  </a:moveTo>
                  <a:cubicBezTo>
                    <a:pt x="3503" y="0"/>
                    <a:pt x="334" y="3003"/>
                    <a:pt x="0" y="6772"/>
                  </a:cubicBezTo>
                  <a:lnTo>
                    <a:pt x="14777" y="6772"/>
                  </a:lnTo>
                  <a:cubicBezTo>
                    <a:pt x="14444" y="3003"/>
                    <a:pt x="11275" y="0"/>
                    <a:pt x="7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3819796" y="2752337"/>
              <a:ext cx="109675" cy="50236"/>
            </a:xfrm>
            <a:custGeom>
              <a:rect b="b" l="l" r="r" t="t"/>
              <a:pathLst>
                <a:path extrusionOk="0" h="5104" w="11143">
                  <a:moveTo>
                    <a:pt x="5572" y="0"/>
                  </a:moveTo>
                  <a:cubicBezTo>
                    <a:pt x="2636" y="0"/>
                    <a:pt x="234" y="2235"/>
                    <a:pt x="1" y="5104"/>
                  </a:cubicBezTo>
                  <a:lnTo>
                    <a:pt x="11142" y="5104"/>
                  </a:lnTo>
                  <a:cubicBezTo>
                    <a:pt x="10909" y="2235"/>
                    <a:pt x="8507" y="0"/>
                    <a:pt x="5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4150119" y="2752997"/>
              <a:ext cx="108021" cy="49577"/>
            </a:xfrm>
            <a:custGeom>
              <a:rect b="b" l="l" r="r" t="t"/>
              <a:pathLst>
                <a:path extrusionOk="0" h="5037" w="10975">
                  <a:moveTo>
                    <a:pt x="5471" y="0"/>
                  </a:moveTo>
                  <a:cubicBezTo>
                    <a:pt x="2602" y="0"/>
                    <a:pt x="234" y="2235"/>
                    <a:pt x="0" y="5037"/>
                  </a:cubicBezTo>
                  <a:lnTo>
                    <a:pt x="10975" y="5037"/>
                  </a:lnTo>
                  <a:cubicBezTo>
                    <a:pt x="10708" y="2235"/>
                    <a:pt x="8373" y="0"/>
                    <a:pt x="5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3971826" y="2701772"/>
              <a:ext cx="219980" cy="100797"/>
            </a:xfrm>
            <a:custGeom>
              <a:rect b="b" l="l" r="r" t="t"/>
              <a:pathLst>
                <a:path extrusionOk="0" h="10241" w="22350">
                  <a:moveTo>
                    <a:pt x="11175" y="0"/>
                  </a:moveTo>
                  <a:cubicBezTo>
                    <a:pt x="5304" y="0"/>
                    <a:pt x="501" y="4504"/>
                    <a:pt x="0" y="10241"/>
                  </a:cubicBezTo>
                  <a:lnTo>
                    <a:pt x="22350" y="10241"/>
                  </a:lnTo>
                  <a:cubicBezTo>
                    <a:pt x="21849" y="4504"/>
                    <a:pt x="17046" y="0"/>
                    <a:pt x="1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4"/>
          <p:cNvGrpSpPr/>
          <p:nvPr/>
        </p:nvGrpSpPr>
        <p:grpSpPr>
          <a:xfrm>
            <a:off x="3744612" y="3414943"/>
            <a:ext cx="367089" cy="100802"/>
            <a:chOff x="3744612" y="3414943"/>
            <a:chExt cx="367089" cy="100802"/>
          </a:xfrm>
        </p:grpSpPr>
        <p:sp>
          <p:nvSpPr>
            <p:cNvPr id="1368" name="Google Shape;1368;p34"/>
            <p:cNvSpPr/>
            <p:nvPr/>
          </p:nvSpPr>
          <p:spPr>
            <a:xfrm>
              <a:off x="3744612" y="3449090"/>
              <a:ext cx="145118" cy="66653"/>
            </a:xfrm>
            <a:custGeom>
              <a:rect b="b" l="l" r="r" t="t"/>
              <a:pathLst>
                <a:path extrusionOk="0" h="6772" w="14744">
                  <a:moveTo>
                    <a:pt x="7372" y="0"/>
                  </a:moveTo>
                  <a:cubicBezTo>
                    <a:pt x="3503" y="0"/>
                    <a:pt x="334" y="3002"/>
                    <a:pt x="0" y="6772"/>
                  </a:cubicBezTo>
                  <a:lnTo>
                    <a:pt x="14744" y="6772"/>
                  </a:lnTo>
                  <a:cubicBezTo>
                    <a:pt x="14444" y="2969"/>
                    <a:pt x="11241" y="0"/>
                    <a:pt x="7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4004004" y="3466158"/>
              <a:ext cx="107697" cy="49587"/>
            </a:xfrm>
            <a:custGeom>
              <a:rect b="b" l="l" r="r" t="t"/>
              <a:pathLst>
                <a:path extrusionOk="0" h="5038" w="10942">
                  <a:moveTo>
                    <a:pt x="5471" y="1"/>
                  </a:moveTo>
                  <a:cubicBezTo>
                    <a:pt x="2602" y="1"/>
                    <a:pt x="234" y="2236"/>
                    <a:pt x="0" y="5038"/>
                  </a:cubicBezTo>
                  <a:lnTo>
                    <a:pt x="10941" y="5038"/>
                  </a:lnTo>
                  <a:cubicBezTo>
                    <a:pt x="10708" y="2236"/>
                    <a:pt x="8340" y="1"/>
                    <a:pt x="5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3825712" y="3414943"/>
              <a:ext cx="219655" cy="100797"/>
            </a:xfrm>
            <a:custGeom>
              <a:rect b="b" l="l" r="r" t="t"/>
              <a:pathLst>
                <a:path extrusionOk="0" h="10241" w="22317">
                  <a:moveTo>
                    <a:pt x="11175" y="0"/>
                  </a:moveTo>
                  <a:cubicBezTo>
                    <a:pt x="5304" y="0"/>
                    <a:pt x="501" y="4503"/>
                    <a:pt x="0" y="10241"/>
                  </a:cubicBezTo>
                  <a:lnTo>
                    <a:pt x="22316" y="10241"/>
                  </a:lnTo>
                  <a:cubicBezTo>
                    <a:pt x="21816" y="4503"/>
                    <a:pt x="17012" y="0"/>
                    <a:pt x="1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34"/>
          <p:cNvGrpSpPr/>
          <p:nvPr/>
        </p:nvGrpSpPr>
        <p:grpSpPr>
          <a:xfrm>
            <a:off x="4221700" y="1485900"/>
            <a:ext cx="702272" cy="2970634"/>
            <a:chOff x="4221700" y="1485900"/>
            <a:chExt cx="702272" cy="2970634"/>
          </a:xfrm>
        </p:grpSpPr>
        <p:sp>
          <p:nvSpPr>
            <p:cNvPr id="1372" name="Google Shape;1372;p34"/>
            <p:cNvSpPr/>
            <p:nvPr/>
          </p:nvSpPr>
          <p:spPr>
            <a:xfrm>
              <a:off x="4682043" y="2688488"/>
              <a:ext cx="6" cy="6"/>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4221700" y="1485900"/>
              <a:ext cx="702272" cy="2970634"/>
            </a:xfrm>
            <a:custGeom>
              <a:rect b="b" l="l" r="r" t="t"/>
              <a:pathLst>
                <a:path extrusionOk="0" h="301817" w="71351">
                  <a:moveTo>
                    <a:pt x="0" y="1"/>
                  </a:moveTo>
                  <a:lnTo>
                    <a:pt x="0" y="301817"/>
                  </a:lnTo>
                  <a:lnTo>
                    <a:pt x="71351" y="301817"/>
                  </a:lnTo>
                  <a:lnTo>
                    <a:pt x="71351"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4221700" y="1485900"/>
              <a:ext cx="702272" cy="40069"/>
            </a:xfrm>
            <a:custGeom>
              <a:rect b="b" l="l" r="r" t="t"/>
              <a:pathLst>
                <a:path extrusionOk="0" h="4071" w="71351">
                  <a:moveTo>
                    <a:pt x="0" y="1"/>
                  </a:moveTo>
                  <a:lnTo>
                    <a:pt x="0" y="4070"/>
                  </a:lnTo>
                  <a:lnTo>
                    <a:pt x="71351" y="4070"/>
                  </a:lnTo>
                  <a:lnTo>
                    <a:pt x="71351"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4221700" y="1525962"/>
              <a:ext cx="702272" cy="11171"/>
            </a:xfrm>
            <a:custGeom>
              <a:rect b="b" l="l" r="r" t="t"/>
              <a:pathLst>
                <a:path extrusionOk="0" h="1135" w="71351">
                  <a:moveTo>
                    <a:pt x="0" y="0"/>
                  </a:moveTo>
                  <a:lnTo>
                    <a:pt x="0" y="1134"/>
                  </a:lnTo>
                  <a:lnTo>
                    <a:pt x="71351" y="1134"/>
                  </a:lnTo>
                  <a:lnTo>
                    <a:pt x="71351"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4266025" y="1720339"/>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4266025" y="1584737"/>
              <a:ext cx="613631" cy="142825"/>
            </a:xfrm>
            <a:custGeom>
              <a:rect b="b" l="l" r="r" t="t"/>
              <a:pathLst>
                <a:path extrusionOk="0" h="14511" w="62345">
                  <a:moveTo>
                    <a:pt x="0" y="0"/>
                  </a:moveTo>
                  <a:lnTo>
                    <a:pt x="0" y="14510"/>
                  </a:lnTo>
                  <a:lnTo>
                    <a:pt x="62345" y="14510"/>
                  </a:lnTo>
                  <a:lnTo>
                    <a:pt x="62345"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4281459" y="1601146"/>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4381596" y="1601146"/>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4481742" y="1601146"/>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4581888" y="1601146"/>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4682035" y="1601146"/>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4782181" y="1601146"/>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4266025" y="1916360"/>
              <a:ext cx="613631" cy="13150"/>
            </a:xfrm>
            <a:custGeom>
              <a:rect b="b" l="l" r="r" t="t"/>
              <a:pathLst>
                <a:path extrusionOk="0" h="1336"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4266025" y="1781083"/>
              <a:ext cx="613631" cy="142825"/>
            </a:xfrm>
            <a:custGeom>
              <a:rect b="b" l="l" r="r" t="t"/>
              <a:pathLst>
                <a:path extrusionOk="0" h="14511"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4281459" y="1797501"/>
              <a:ext cx="82086" cy="108356"/>
            </a:xfrm>
            <a:custGeom>
              <a:rect b="b" l="l" r="r" t="t"/>
              <a:pathLst>
                <a:path extrusionOk="0" h="11009" w="8340">
                  <a:moveTo>
                    <a:pt x="0" y="1"/>
                  </a:moveTo>
                  <a:lnTo>
                    <a:pt x="0" y="11008"/>
                  </a:lnTo>
                  <a:lnTo>
                    <a:pt x="8339" y="11008"/>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4381596" y="1797501"/>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4481742" y="1797501"/>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4581888" y="1797501"/>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4682035" y="1797501"/>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4782181" y="1797501"/>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4682035" y="1797501"/>
              <a:ext cx="63376" cy="64685"/>
            </a:xfrm>
            <a:custGeom>
              <a:rect b="b" l="l" r="r" t="t"/>
              <a:pathLst>
                <a:path extrusionOk="0" h="6572" w="6439">
                  <a:moveTo>
                    <a:pt x="1" y="1"/>
                  </a:moveTo>
                  <a:lnTo>
                    <a:pt x="1" y="6572"/>
                  </a:lnTo>
                  <a:cubicBezTo>
                    <a:pt x="3403" y="6138"/>
                    <a:pt x="6072" y="3403"/>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4782181" y="1797501"/>
              <a:ext cx="63376" cy="64685"/>
            </a:xfrm>
            <a:custGeom>
              <a:rect b="b" l="l" r="r" t="t"/>
              <a:pathLst>
                <a:path extrusionOk="0" h="6572" w="6439">
                  <a:moveTo>
                    <a:pt x="1" y="1"/>
                  </a:moveTo>
                  <a:lnTo>
                    <a:pt x="1" y="6572"/>
                  </a:lnTo>
                  <a:cubicBezTo>
                    <a:pt x="3403" y="6138"/>
                    <a:pt x="6072" y="3403"/>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4266025" y="2112715"/>
              <a:ext cx="613631" cy="13140"/>
            </a:xfrm>
            <a:custGeom>
              <a:rect b="b" l="l" r="r" t="t"/>
              <a:pathLst>
                <a:path extrusionOk="0" h="1335" w="62345">
                  <a:moveTo>
                    <a:pt x="0" y="0"/>
                  </a:moveTo>
                  <a:lnTo>
                    <a:pt x="0" y="1335"/>
                  </a:lnTo>
                  <a:lnTo>
                    <a:pt x="62345" y="1335"/>
                  </a:lnTo>
                  <a:lnTo>
                    <a:pt x="62345"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4266025" y="1977103"/>
              <a:ext cx="613631" cy="142834"/>
            </a:xfrm>
            <a:custGeom>
              <a:rect b="b" l="l" r="r" t="t"/>
              <a:pathLst>
                <a:path extrusionOk="0" h="14512"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4281459" y="1993522"/>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4381596" y="199352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4481742" y="199352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4581888" y="199352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4682035" y="1993522"/>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4782181" y="1993522"/>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4682035" y="1993522"/>
              <a:ext cx="63376" cy="65020"/>
            </a:xfrm>
            <a:custGeom>
              <a:rect b="b" l="l" r="r" t="t"/>
              <a:pathLst>
                <a:path extrusionOk="0" h="6606" w="6439">
                  <a:moveTo>
                    <a:pt x="1" y="1"/>
                  </a:moveTo>
                  <a:lnTo>
                    <a:pt x="1" y="6606"/>
                  </a:lnTo>
                  <a:cubicBezTo>
                    <a:pt x="3403" y="6139"/>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4782181" y="1993522"/>
              <a:ext cx="63376" cy="65020"/>
            </a:xfrm>
            <a:custGeom>
              <a:rect b="b" l="l" r="r" t="t"/>
              <a:pathLst>
                <a:path extrusionOk="0" h="6606" w="6439">
                  <a:moveTo>
                    <a:pt x="1" y="1"/>
                  </a:moveTo>
                  <a:lnTo>
                    <a:pt x="1" y="6606"/>
                  </a:lnTo>
                  <a:cubicBezTo>
                    <a:pt x="3403" y="6139"/>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4266025" y="2308736"/>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4266025" y="2173134"/>
              <a:ext cx="613631" cy="142825"/>
            </a:xfrm>
            <a:custGeom>
              <a:rect b="b" l="l" r="r" t="t"/>
              <a:pathLst>
                <a:path extrusionOk="0" h="14511" w="62345">
                  <a:moveTo>
                    <a:pt x="0" y="0"/>
                  </a:moveTo>
                  <a:lnTo>
                    <a:pt x="0" y="14511"/>
                  </a:lnTo>
                  <a:lnTo>
                    <a:pt x="62345" y="14511"/>
                  </a:lnTo>
                  <a:lnTo>
                    <a:pt x="62345"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4281459" y="2189878"/>
              <a:ext cx="82086" cy="108356"/>
            </a:xfrm>
            <a:custGeom>
              <a:rect b="b" l="l" r="r" t="t"/>
              <a:pathLst>
                <a:path extrusionOk="0" h="11009" w="8340">
                  <a:moveTo>
                    <a:pt x="0" y="0"/>
                  </a:moveTo>
                  <a:lnTo>
                    <a:pt x="0" y="11008"/>
                  </a:lnTo>
                  <a:lnTo>
                    <a:pt x="8339" y="11008"/>
                  </a:lnTo>
                  <a:lnTo>
                    <a:pt x="8339"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4381596" y="2189553"/>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4481742" y="2189553"/>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4581888" y="2189553"/>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4682035" y="2189553"/>
              <a:ext cx="82086" cy="108346"/>
            </a:xfrm>
            <a:custGeom>
              <a:rect b="b" l="l" r="r" t="t"/>
              <a:pathLst>
                <a:path extrusionOk="0" h="11008"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4782181" y="2189553"/>
              <a:ext cx="82086" cy="108346"/>
            </a:xfrm>
            <a:custGeom>
              <a:rect b="b" l="l" r="r" t="t"/>
              <a:pathLst>
                <a:path extrusionOk="0" h="11008"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4281459" y="2189878"/>
              <a:ext cx="63701" cy="64685"/>
            </a:xfrm>
            <a:custGeom>
              <a:rect b="b" l="l" r="r" t="t"/>
              <a:pathLst>
                <a:path extrusionOk="0" h="6572" w="6472">
                  <a:moveTo>
                    <a:pt x="0" y="0"/>
                  </a:moveTo>
                  <a:lnTo>
                    <a:pt x="0" y="6572"/>
                  </a:lnTo>
                  <a:cubicBezTo>
                    <a:pt x="3402" y="6138"/>
                    <a:pt x="6071" y="3403"/>
                    <a:pt x="6471" y="0"/>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4381596" y="2189878"/>
              <a:ext cx="63711" cy="64685"/>
            </a:xfrm>
            <a:custGeom>
              <a:rect b="b" l="l" r="r" t="t"/>
              <a:pathLst>
                <a:path extrusionOk="0" h="6572" w="6473">
                  <a:moveTo>
                    <a:pt x="1" y="0"/>
                  </a:moveTo>
                  <a:lnTo>
                    <a:pt x="1" y="6572"/>
                  </a:lnTo>
                  <a:cubicBezTo>
                    <a:pt x="3403" y="6138"/>
                    <a:pt x="6072" y="3403"/>
                    <a:pt x="6472" y="0"/>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4481742" y="2189878"/>
              <a:ext cx="63711" cy="64685"/>
            </a:xfrm>
            <a:custGeom>
              <a:rect b="b" l="l" r="r" t="t"/>
              <a:pathLst>
                <a:path extrusionOk="0" h="6572" w="6473">
                  <a:moveTo>
                    <a:pt x="1" y="0"/>
                  </a:moveTo>
                  <a:lnTo>
                    <a:pt x="1" y="6572"/>
                  </a:lnTo>
                  <a:cubicBezTo>
                    <a:pt x="3403" y="6138"/>
                    <a:pt x="6072" y="3403"/>
                    <a:pt x="6472" y="0"/>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4266025" y="2504757"/>
              <a:ext cx="613631" cy="13150"/>
            </a:xfrm>
            <a:custGeom>
              <a:rect b="b" l="l" r="r" t="t"/>
              <a:pathLst>
                <a:path extrusionOk="0" h="1336"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4266025" y="2369480"/>
              <a:ext cx="613631" cy="142834"/>
            </a:xfrm>
            <a:custGeom>
              <a:rect b="b" l="l" r="r" t="t"/>
              <a:pathLst>
                <a:path extrusionOk="0" h="14512"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4281459" y="2385898"/>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4381596" y="238589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4481742" y="238589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4581888" y="238589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4682035" y="2385898"/>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4782181" y="2385898"/>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4266025" y="2701112"/>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4266025" y="2565510"/>
              <a:ext cx="613631" cy="142825"/>
            </a:xfrm>
            <a:custGeom>
              <a:rect b="b" l="l" r="r" t="t"/>
              <a:pathLst>
                <a:path extrusionOk="0" h="14511" w="62345">
                  <a:moveTo>
                    <a:pt x="0" y="0"/>
                  </a:moveTo>
                  <a:lnTo>
                    <a:pt x="0" y="14510"/>
                  </a:lnTo>
                  <a:lnTo>
                    <a:pt x="62345" y="14510"/>
                  </a:lnTo>
                  <a:lnTo>
                    <a:pt x="62345"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4281459" y="2581919"/>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4381596" y="2581919"/>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4481742" y="2581919"/>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4581888" y="2581919"/>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4682035" y="2581919"/>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4782181" y="2581919"/>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4682035" y="2581919"/>
              <a:ext cx="63376" cy="65020"/>
            </a:xfrm>
            <a:custGeom>
              <a:rect b="b" l="l" r="r" t="t"/>
              <a:pathLst>
                <a:path extrusionOk="0" h="6606" w="6439">
                  <a:moveTo>
                    <a:pt x="1" y="1"/>
                  </a:moveTo>
                  <a:lnTo>
                    <a:pt x="1" y="6606"/>
                  </a:lnTo>
                  <a:cubicBezTo>
                    <a:pt x="3403" y="6172"/>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4"/>
            <p:cNvSpPr/>
            <p:nvPr/>
          </p:nvSpPr>
          <p:spPr>
            <a:xfrm>
              <a:off x="4782181" y="2581919"/>
              <a:ext cx="63376" cy="65020"/>
            </a:xfrm>
            <a:custGeom>
              <a:rect b="b" l="l" r="r" t="t"/>
              <a:pathLst>
                <a:path extrusionOk="0" h="6606" w="6439">
                  <a:moveTo>
                    <a:pt x="1" y="1"/>
                  </a:moveTo>
                  <a:lnTo>
                    <a:pt x="1" y="6606"/>
                  </a:lnTo>
                  <a:cubicBezTo>
                    <a:pt x="3403" y="6172"/>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p:nvPr/>
          </p:nvSpPr>
          <p:spPr>
            <a:xfrm>
              <a:off x="4266025" y="2897133"/>
              <a:ext cx="613631" cy="13150"/>
            </a:xfrm>
            <a:custGeom>
              <a:rect b="b" l="l" r="r" t="t"/>
              <a:pathLst>
                <a:path extrusionOk="0" h="1336"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4"/>
            <p:cNvSpPr/>
            <p:nvPr/>
          </p:nvSpPr>
          <p:spPr>
            <a:xfrm>
              <a:off x="4266025" y="2761856"/>
              <a:ext cx="613631" cy="142825"/>
            </a:xfrm>
            <a:custGeom>
              <a:rect b="b" l="l" r="r" t="t"/>
              <a:pathLst>
                <a:path extrusionOk="0" h="14511"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4"/>
            <p:cNvSpPr/>
            <p:nvPr/>
          </p:nvSpPr>
          <p:spPr>
            <a:xfrm>
              <a:off x="4281459" y="2778274"/>
              <a:ext cx="82086" cy="108356"/>
            </a:xfrm>
            <a:custGeom>
              <a:rect b="b" l="l" r="r" t="t"/>
              <a:pathLst>
                <a:path extrusionOk="0" h="11009" w="8340">
                  <a:moveTo>
                    <a:pt x="0" y="1"/>
                  </a:moveTo>
                  <a:lnTo>
                    <a:pt x="0" y="11008"/>
                  </a:lnTo>
                  <a:lnTo>
                    <a:pt x="8339" y="11008"/>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4"/>
            <p:cNvSpPr/>
            <p:nvPr/>
          </p:nvSpPr>
          <p:spPr>
            <a:xfrm>
              <a:off x="4381596" y="2778274"/>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4"/>
            <p:cNvSpPr/>
            <p:nvPr/>
          </p:nvSpPr>
          <p:spPr>
            <a:xfrm>
              <a:off x="4481742" y="2778274"/>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4"/>
            <p:cNvSpPr/>
            <p:nvPr/>
          </p:nvSpPr>
          <p:spPr>
            <a:xfrm>
              <a:off x="4581888" y="2778274"/>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4"/>
            <p:cNvSpPr/>
            <p:nvPr/>
          </p:nvSpPr>
          <p:spPr>
            <a:xfrm>
              <a:off x="4682035" y="2778274"/>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4"/>
            <p:cNvSpPr/>
            <p:nvPr/>
          </p:nvSpPr>
          <p:spPr>
            <a:xfrm>
              <a:off x="4782181" y="2778274"/>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4"/>
            <p:cNvSpPr/>
            <p:nvPr/>
          </p:nvSpPr>
          <p:spPr>
            <a:xfrm>
              <a:off x="4682035" y="2778274"/>
              <a:ext cx="63376" cy="64685"/>
            </a:xfrm>
            <a:custGeom>
              <a:rect b="b" l="l" r="r" t="t"/>
              <a:pathLst>
                <a:path extrusionOk="0" h="6572" w="6439">
                  <a:moveTo>
                    <a:pt x="1" y="1"/>
                  </a:moveTo>
                  <a:lnTo>
                    <a:pt x="1" y="6572"/>
                  </a:lnTo>
                  <a:cubicBezTo>
                    <a:pt x="3403" y="6138"/>
                    <a:pt x="6072" y="3403"/>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4"/>
            <p:cNvSpPr/>
            <p:nvPr/>
          </p:nvSpPr>
          <p:spPr>
            <a:xfrm>
              <a:off x="4782181" y="2778274"/>
              <a:ext cx="63376" cy="64685"/>
            </a:xfrm>
            <a:custGeom>
              <a:rect b="b" l="l" r="r" t="t"/>
              <a:pathLst>
                <a:path extrusionOk="0" h="6572" w="6439">
                  <a:moveTo>
                    <a:pt x="1" y="1"/>
                  </a:moveTo>
                  <a:lnTo>
                    <a:pt x="1" y="6572"/>
                  </a:lnTo>
                  <a:cubicBezTo>
                    <a:pt x="3403" y="6138"/>
                    <a:pt x="6072" y="3403"/>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4"/>
            <p:cNvSpPr/>
            <p:nvPr/>
          </p:nvSpPr>
          <p:spPr>
            <a:xfrm>
              <a:off x="4266025" y="3093488"/>
              <a:ext cx="613631" cy="13140"/>
            </a:xfrm>
            <a:custGeom>
              <a:rect b="b" l="l" r="r" t="t"/>
              <a:pathLst>
                <a:path extrusionOk="0" h="1335" w="62345">
                  <a:moveTo>
                    <a:pt x="0" y="0"/>
                  </a:moveTo>
                  <a:lnTo>
                    <a:pt x="0" y="1335"/>
                  </a:lnTo>
                  <a:lnTo>
                    <a:pt x="62345" y="1335"/>
                  </a:lnTo>
                  <a:lnTo>
                    <a:pt x="62345"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4"/>
            <p:cNvSpPr/>
            <p:nvPr/>
          </p:nvSpPr>
          <p:spPr>
            <a:xfrm>
              <a:off x="4266025" y="2957876"/>
              <a:ext cx="613631" cy="142834"/>
            </a:xfrm>
            <a:custGeom>
              <a:rect b="b" l="l" r="r" t="t"/>
              <a:pathLst>
                <a:path extrusionOk="0" h="14512"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4"/>
            <p:cNvSpPr/>
            <p:nvPr/>
          </p:nvSpPr>
          <p:spPr>
            <a:xfrm>
              <a:off x="4281459" y="2974295"/>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4"/>
            <p:cNvSpPr/>
            <p:nvPr/>
          </p:nvSpPr>
          <p:spPr>
            <a:xfrm>
              <a:off x="4381596" y="2974295"/>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4481742" y="2974295"/>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4581888" y="2974295"/>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4682035" y="2974295"/>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4"/>
            <p:cNvSpPr/>
            <p:nvPr/>
          </p:nvSpPr>
          <p:spPr>
            <a:xfrm>
              <a:off x="4782181" y="2974295"/>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4"/>
            <p:cNvSpPr/>
            <p:nvPr/>
          </p:nvSpPr>
          <p:spPr>
            <a:xfrm>
              <a:off x="4281459" y="2974295"/>
              <a:ext cx="63701" cy="65020"/>
            </a:xfrm>
            <a:custGeom>
              <a:rect b="b" l="l" r="r" t="t"/>
              <a:pathLst>
                <a:path extrusionOk="0" h="6606" w="6472">
                  <a:moveTo>
                    <a:pt x="0" y="1"/>
                  </a:moveTo>
                  <a:lnTo>
                    <a:pt x="0" y="6606"/>
                  </a:lnTo>
                  <a:cubicBezTo>
                    <a:pt x="3402" y="6139"/>
                    <a:pt x="6071" y="3437"/>
                    <a:pt x="6471"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4"/>
            <p:cNvSpPr/>
            <p:nvPr/>
          </p:nvSpPr>
          <p:spPr>
            <a:xfrm>
              <a:off x="4381596" y="2974295"/>
              <a:ext cx="63711" cy="65020"/>
            </a:xfrm>
            <a:custGeom>
              <a:rect b="b" l="l" r="r" t="t"/>
              <a:pathLst>
                <a:path extrusionOk="0" h="6606" w="6473">
                  <a:moveTo>
                    <a:pt x="1" y="1"/>
                  </a:moveTo>
                  <a:lnTo>
                    <a:pt x="1" y="6606"/>
                  </a:lnTo>
                  <a:cubicBezTo>
                    <a:pt x="3403" y="6139"/>
                    <a:pt x="6072" y="3437"/>
                    <a:pt x="6472"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4481742" y="2974295"/>
              <a:ext cx="63711" cy="65020"/>
            </a:xfrm>
            <a:custGeom>
              <a:rect b="b" l="l" r="r" t="t"/>
              <a:pathLst>
                <a:path extrusionOk="0" h="6606" w="6473">
                  <a:moveTo>
                    <a:pt x="1" y="1"/>
                  </a:moveTo>
                  <a:lnTo>
                    <a:pt x="1" y="6606"/>
                  </a:lnTo>
                  <a:cubicBezTo>
                    <a:pt x="3403" y="6139"/>
                    <a:pt x="6072" y="3437"/>
                    <a:pt x="6472"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4266025" y="3289509"/>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4"/>
            <p:cNvSpPr/>
            <p:nvPr/>
          </p:nvSpPr>
          <p:spPr>
            <a:xfrm>
              <a:off x="4266025" y="3154232"/>
              <a:ext cx="613631" cy="142500"/>
            </a:xfrm>
            <a:custGeom>
              <a:rect b="b" l="l" r="r" t="t"/>
              <a:pathLst>
                <a:path extrusionOk="0" h="14478" w="62345">
                  <a:moveTo>
                    <a:pt x="0" y="1"/>
                  </a:moveTo>
                  <a:lnTo>
                    <a:pt x="0" y="14478"/>
                  </a:lnTo>
                  <a:lnTo>
                    <a:pt x="62345" y="14478"/>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4"/>
            <p:cNvSpPr/>
            <p:nvPr/>
          </p:nvSpPr>
          <p:spPr>
            <a:xfrm>
              <a:off x="4281459" y="3170651"/>
              <a:ext cx="82086" cy="108356"/>
            </a:xfrm>
            <a:custGeom>
              <a:rect b="b" l="l" r="r" t="t"/>
              <a:pathLst>
                <a:path extrusionOk="0" h="11009" w="8340">
                  <a:moveTo>
                    <a:pt x="0" y="0"/>
                  </a:moveTo>
                  <a:lnTo>
                    <a:pt x="0" y="11008"/>
                  </a:lnTo>
                  <a:lnTo>
                    <a:pt x="8339" y="11008"/>
                  </a:lnTo>
                  <a:lnTo>
                    <a:pt x="8339"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4"/>
            <p:cNvSpPr/>
            <p:nvPr/>
          </p:nvSpPr>
          <p:spPr>
            <a:xfrm>
              <a:off x="4381596" y="3170651"/>
              <a:ext cx="82096" cy="108356"/>
            </a:xfrm>
            <a:custGeom>
              <a:rect b="b" l="l" r="r" t="t"/>
              <a:pathLst>
                <a:path extrusionOk="0" h="11009"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4481742" y="3170651"/>
              <a:ext cx="82096" cy="108356"/>
            </a:xfrm>
            <a:custGeom>
              <a:rect b="b" l="l" r="r" t="t"/>
              <a:pathLst>
                <a:path extrusionOk="0" h="11009"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4581888" y="3170651"/>
              <a:ext cx="82096" cy="108356"/>
            </a:xfrm>
            <a:custGeom>
              <a:rect b="b" l="l" r="r" t="t"/>
              <a:pathLst>
                <a:path extrusionOk="0" h="11009"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4682035" y="3170651"/>
              <a:ext cx="82086" cy="108356"/>
            </a:xfrm>
            <a:custGeom>
              <a:rect b="b" l="l" r="r" t="t"/>
              <a:pathLst>
                <a:path extrusionOk="0" h="11009"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4"/>
            <p:cNvSpPr/>
            <p:nvPr/>
          </p:nvSpPr>
          <p:spPr>
            <a:xfrm>
              <a:off x="4782181" y="3170651"/>
              <a:ext cx="82086" cy="108356"/>
            </a:xfrm>
            <a:custGeom>
              <a:rect b="b" l="l" r="r" t="t"/>
              <a:pathLst>
                <a:path extrusionOk="0" h="11009"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4"/>
            <p:cNvSpPr/>
            <p:nvPr/>
          </p:nvSpPr>
          <p:spPr>
            <a:xfrm>
              <a:off x="4266025" y="3485530"/>
              <a:ext cx="613631" cy="13150"/>
            </a:xfrm>
            <a:custGeom>
              <a:rect b="b" l="l" r="r" t="t"/>
              <a:pathLst>
                <a:path extrusionOk="0" h="1336"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4"/>
            <p:cNvSpPr/>
            <p:nvPr/>
          </p:nvSpPr>
          <p:spPr>
            <a:xfrm>
              <a:off x="4266025" y="3350252"/>
              <a:ext cx="613631" cy="142834"/>
            </a:xfrm>
            <a:custGeom>
              <a:rect b="b" l="l" r="r" t="t"/>
              <a:pathLst>
                <a:path extrusionOk="0" h="14512"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4"/>
            <p:cNvSpPr/>
            <p:nvPr/>
          </p:nvSpPr>
          <p:spPr>
            <a:xfrm>
              <a:off x="4281459" y="3366671"/>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4"/>
            <p:cNvSpPr/>
            <p:nvPr/>
          </p:nvSpPr>
          <p:spPr>
            <a:xfrm>
              <a:off x="4381596" y="3366671"/>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4"/>
            <p:cNvSpPr/>
            <p:nvPr/>
          </p:nvSpPr>
          <p:spPr>
            <a:xfrm>
              <a:off x="4481742" y="3366671"/>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4"/>
            <p:cNvSpPr/>
            <p:nvPr/>
          </p:nvSpPr>
          <p:spPr>
            <a:xfrm>
              <a:off x="4581888" y="3366671"/>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4"/>
            <p:cNvSpPr/>
            <p:nvPr/>
          </p:nvSpPr>
          <p:spPr>
            <a:xfrm>
              <a:off x="4682035" y="3366671"/>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4"/>
            <p:cNvSpPr/>
            <p:nvPr/>
          </p:nvSpPr>
          <p:spPr>
            <a:xfrm>
              <a:off x="4782181" y="3366671"/>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4682035" y="3366671"/>
              <a:ext cx="63376" cy="65020"/>
            </a:xfrm>
            <a:custGeom>
              <a:rect b="b" l="l" r="r" t="t"/>
              <a:pathLst>
                <a:path extrusionOk="0" h="6606" w="6439">
                  <a:moveTo>
                    <a:pt x="1" y="1"/>
                  </a:moveTo>
                  <a:lnTo>
                    <a:pt x="1" y="6605"/>
                  </a:lnTo>
                  <a:cubicBezTo>
                    <a:pt x="3403" y="6138"/>
                    <a:pt x="6072" y="3436"/>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4782181" y="3366671"/>
              <a:ext cx="63376" cy="65020"/>
            </a:xfrm>
            <a:custGeom>
              <a:rect b="b" l="l" r="r" t="t"/>
              <a:pathLst>
                <a:path extrusionOk="0" h="6606" w="6439">
                  <a:moveTo>
                    <a:pt x="1" y="1"/>
                  </a:moveTo>
                  <a:lnTo>
                    <a:pt x="1" y="6605"/>
                  </a:lnTo>
                  <a:cubicBezTo>
                    <a:pt x="3403" y="6138"/>
                    <a:pt x="6072" y="3436"/>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4"/>
            <p:cNvSpPr/>
            <p:nvPr/>
          </p:nvSpPr>
          <p:spPr>
            <a:xfrm>
              <a:off x="4266025" y="3681885"/>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4"/>
            <p:cNvSpPr/>
            <p:nvPr/>
          </p:nvSpPr>
          <p:spPr>
            <a:xfrm>
              <a:off x="4266025" y="3546283"/>
              <a:ext cx="613631" cy="142825"/>
            </a:xfrm>
            <a:custGeom>
              <a:rect b="b" l="l" r="r" t="t"/>
              <a:pathLst>
                <a:path extrusionOk="0" h="14511" w="62345">
                  <a:moveTo>
                    <a:pt x="0" y="0"/>
                  </a:moveTo>
                  <a:lnTo>
                    <a:pt x="0" y="14510"/>
                  </a:lnTo>
                  <a:lnTo>
                    <a:pt x="62345" y="14510"/>
                  </a:lnTo>
                  <a:lnTo>
                    <a:pt x="62345"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4281459" y="3562692"/>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4381596" y="356269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4"/>
            <p:cNvSpPr/>
            <p:nvPr/>
          </p:nvSpPr>
          <p:spPr>
            <a:xfrm>
              <a:off x="4481742" y="356269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4581888" y="3562692"/>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4"/>
            <p:cNvSpPr/>
            <p:nvPr/>
          </p:nvSpPr>
          <p:spPr>
            <a:xfrm>
              <a:off x="4682035" y="3562692"/>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4782181" y="3562692"/>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4682035" y="3562692"/>
              <a:ext cx="63376" cy="65020"/>
            </a:xfrm>
            <a:custGeom>
              <a:rect b="b" l="l" r="r" t="t"/>
              <a:pathLst>
                <a:path extrusionOk="0" h="6606" w="6439">
                  <a:moveTo>
                    <a:pt x="1" y="1"/>
                  </a:moveTo>
                  <a:lnTo>
                    <a:pt x="1" y="6606"/>
                  </a:lnTo>
                  <a:cubicBezTo>
                    <a:pt x="3403" y="6172"/>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4782181" y="3562692"/>
              <a:ext cx="63376" cy="65020"/>
            </a:xfrm>
            <a:custGeom>
              <a:rect b="b" l="l" r="r" t="t"/>
              <a:pathLst>
                <a:path extrusionOk="0" h="6606" w="6439">
                  <a:moveTo>
                    <a:pt x="1" y="1"/>
                  </a:moveTo>
                  <a:lnTo>
                    <a:pt x="1" y="6606"/>
                  </a:lnTo>
                  <a:cubicBezTo>
                    <a:pt x="3403" y="6172"/>
                    <a:pt x="6072" y="3437"/>
                    <a:pt x="6439"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4266025" y="3877906"/>
              <a:ext cx="613631" cy="13150"/>
            </a:xfrm>
            <a:custGeom>
              <a:rect b="b" l="l" r="r" t="t"/>
              <a:pathLst>
                <a:path extrusionOk="0" h="1336"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4266025" y="3742629"/>
              <a:ext cx="613631" cy="142500"/>
            </a:xfrm>
            <a:custGeom>
              <a:rect b="b" l="l" r="r" t="t"/>
              <a:pathLst>
                <a:path extrusionOk="0" h="14478" w="62345">
                  <a:moveTo>
                    <a:pt x="0" y="1"/>
                  </a:moveTo>
                  <a:lnTo>
                    <a:pt x="0" y="14478"/>
                  </a:lnTo>
                  <a:lnTo>
                    <a:pt x="62345" y="14478"/>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4281459" y="3759047"/>
              <a:ext cx="82086" cy="108356"/>
            </a:xfrm>
            <a:custGeom>
              <a:rect b="b" l="l" r="r" t="t"/>
              <a:pathLst>
                <a:path extrusionOk="0" h="11009" w="8340">
                  <a:moveTo>
                    <a:pt x="0" y="1"/>
                  </a:moveTo>
                  <a:lnTo>
                    <a:pt x="0" y="11008"/>
                  </a:lnTo>
                  <a:lnTo>
                    <a:pt x="8339" y="11008"/>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4381596" y="3759047"/>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4481742" y="3759047"/>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4581888" y="3759047"/>
              <a:ext cx="82096" cy="108356"/>
            </a:xfrm>
            <a:custGeom>
              <a:rect b="b" l="l" r="r" t="t"/>
              <a:pathLst>
                <a:path extrusionOk="0" h="11009" w="8341">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4682035" y="3759047"/>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4782181" y="3759047"/>
              <a:ext cx="82086" cy="108356"/>
            </a:xfrm>
            <a:custGeom>
              <a:rect b="b" l="l" r="r" t="t"/>
              <a:pathLst>
                <a:path extrusionOk="0" h="11009" w="8340">
                  <a:moveTo>
                    <a:pt x="1" y="1"/>
                  </a:moveTo>
                  <a:lnTo>
                    <a:pt x="1" y="11008"/>
                  </a:lnTo>
                  <a:lnTo>
                    <a:pt x="8340" y="11008"/>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4281459" y="3759047"/>
              <a:ext cx="63701" cy="64685"/>
            </a:xfrm>
            <a:custGeom>
              <a:rect b="b" l="l" r="r" t="t"/>
              <a:pathLst>
                <a:path extrusionOk="0" h="6572" w="6472">
                  <a:moveTo>
                    <a:pt x="0" y="1"/>
                  </a:moveTo>
                  <a:lnTo>
                    <a:pt x="0" y="6572"/>
                  </a:lnTo>
                  <a:cubicBezTo>
                    <a:pt x="3402" y="6138"/>
                    <a:pt x="6071" y="3403"/>
                    <a:pt x="6471"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4381596" y="3759047"/>
              <a:ext cx="63711" cy="64685"/>
            </a:xfrm>
            <a:custGeom>
              <a:rect b="b" l="l" r="r" t="t"/>
              <a:pathLst>
                <a:path extrusionOk="0" h="6572" w="6473">
                  <a:moveTo>
                    <a:pt x="1" y="1"/>
                  </a:moveTo>
                  <a:lnTo>
                    <a:pt x="1" y="6572"/>
                  </a:lnTo>
                  <a:cubicBezTo>
                    <a:pt x="3403" y="6138"/>
                    <a:pt x="6072" y="3403"/>
                    <a:pt x="6472"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4481742" y="3759047"/>
              <a:ext cx="63711" cy="64685"/>
            </a:xfrm>
            <a:custGeom>
              <a:rect b="b" l="l" r="r" t="t"/>
              <a:pathLst>
                <a:path extrusionOk="0" h="6572" w="6473">
                  <a:moveTo>
                    <a:pt x="1" y="1"/>
                  </a:moveTo>
                  <a:lnTo>
                    <a:pt x="1" y="6572"/>
                  </a:lnTo>
                  <a:cubicBezTo>
                    <a:pt x="3403" y="6138"/>
                    <a:pt x="6072" y="3403"/>
                    <a:pt x="6472"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4266025" y="4074261"/>
              <a:ext cx="613631" cy="13140"/>
            </a:xfrm>
            <a:custGeom>
              <a:rect b="b" l="l" r="r" t="t"/>
              <a:pathLst>
                <a:path extrusionOk="0" h="1335" w="62345">
                  <a:moveTo>
                    <a:pt x="0" y="0"/>
                  </a:moveTo>
                  <a:lnTo>
                    <a:pt x="0" y="1335"/>
                  </a:lnTo>
                  <a:lnTo>
                    <a:pt x="62345" y="1335"/>
                  </a:lnTo>
                  <a:lnTo>
                    <a:pt x="62345"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4266025" y="3938649"/>
              <a:ext cx="613631" cy="142834"/>
            </a:xfrm>
            <a:custGeom>
              <a:rect b="b" l="l" r="r" t="t"/>
              <a:pathLst>
                <a:path extrusionOk="0" h="14512" w="62345">
                  <a:moveTo>
                    <a:pt x="0" y="1"/>
                  </a:moveTo>
                  <a:lnTo>
                    <a:pt x="0" y="14511"/>
                  </a:lnTo>
                  <a:lnTo>
                    <a:pt x="62345" y="14511"/>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4281459" y="3955068"/>
              <a:ext cx="82086" cy="108356"/>
            </a:xfrm>
            <a:custGeom>
              <a:rect b="b" l="l" r="r" t="t"/>
              <a:pathLst>
                <a:path extrusionOk="0" h="11009" w="8340">
                  <a:moveTo>
                    <a:pt x="0" y="1"/>
                  </a:moveTo>
                  <a:lnTo>
                    <a:pt x="0" y="11009"/>
                  </a:lnTo>
                  <a:lnTo>
                    <a:pt x="8339" y="11009"/>
                  </a:lnTo>
                  <a:lnTo>
                    <a:pt x="8339"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4381596" y="395506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4481742" y="395506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4581888" y="3955068"/>
              <a:ext cx="82096" cy="108356"/>
            </a:xfrm>
            <a:custGeom>
              <a:rect b="b" l="l" r="r" t="t"/>
              <a:pathLst>
                <a:path extrusionOk="0" h="11009" w="8341">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4682035" y="3955068"/>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4782181" y="3955068"/>
              <a:ext cx="82086" cy="108356"/>
            </a:xfrm>
            <a:custGeom>
              <a:rect b="b" l="l" r="r" t="t"/>
              <a:pathLst>
                <a:path extrusionOk="0" h="11009" w="8340">
                  <a:moveTo>
                    <a:pt x="1" y="1"/>
                  </a:moveTo>
                  <a:lnTo>
                    <a:pt x="1" y="11009"/>
                  </a:lnTo>
                  <a:lnTo>
                    <a:pt x="8340" y="11009"/>
                  </a:lnTo>
                  <a:lnTo>
                    <a:pt x="8340" y="1"/>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4281459" y="3955068"/>
              <a:ext cx="63701" cy="65020"/>
            </a:xfrm>
            <a:custGeom>
              <a:rect b="b" l="l" r="r" t="t"/>
              <a:pathLst>
                <a:path extrusionOk="0" h="6606" w="6472">
                  <a:moveTo>
                    <a:pt x="0" y="1"/>
                  </a:moveTo>
                  <a:lnTo>
                    <a:pt x="0" y="6606"/>
                  </a:lnTo>
                  <a:cubicBezTo>
                    <a:pt x="3402" y="6139"/>
                    <a:pt x="6071" y="3437"/>
                    <a:pt x="6471"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4381596" y="3955068"/>
              <a:ext cx="63711" cy="65020"/>
            </a:xfrm>
            <a:custGeom>
              <a:rect b="b" l="l" r="r" t="t"/>
              <a:pathLst>
                <a:path extrusionOk="0" h="6606" w="6473">
                  <a:moveTo>
                    <a:pt x="1" y="1"/>
                  </a:moveTo>
                  <a:lnTo>
                    <a:pt x="1" y="6606"/>
                  </a:lnTo>
                  <a:cubicBezTo>
                    <a:pt x="3403" y="6139"/>
                    <a:pt x="6072" y="3437"/>
                    <a:pt x="6472" y="1"/>
                  </a:cubicBez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4266025" y="4270282"/>
              <a:ext cx="613631" cy="13140"/>
            </a:xfrm>
            <a:custGeom>
              <a:rect b="b" l="l" r="r" t="t"/>
              <a:pathLst>
                <a:path extrusionOk="0" h="1335" w="62345">
                  <a:moveTo>
                    <a:pt x="0" y="1"/>
                  </a:moveTo>
                  <a:lnTo>
                    <a:pt x="0" y="1335"/>
                  </a:lnTo>
                  <a:lnTo>
                    <a:pt x="62345" y="1335"/>
                  </a:lnTo>
                  <a:lnTo>
                    <a:pt x="6234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4266025" y="4135005"/>
              <a:ext cx="613631" cy="142500"/>
            </a:xfrm>
            <a:custGeom>
              <a:rect b="b" l="l" r="r" t="t"/>
              <a:pathLst>
                <a:path extrusionOk="0" h="14478" w="62345">
                  <a:moveTo>
                    <a:pt x="0" y="1"/>
                  </a:moveTo>
                  <a:lnTo>
                    <a:pt x="0" y="14478"/>
                  </a:lnTo>
                  <a:lnTo>
                    <a:pt x="62345" y="14478"/>
                  </a:lnTo>
                  <a:lnTo>
                    <a:pt x="62345"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4281459" y="4151423"/>
              <a:ext cx="82086" cy="108356"/>
            </a:xfrm>
            <a:custGeom>
              <a:rect b="b" l="l" r="r" t="t"/>
              <a:pathLst>
                <a:path extrusionOk="0" h="11009" w="8340">
                  <a:moveTo>
                    <a:pt x="0" y="0"/>
                  </a:moveTo>
                  <a:lnTo>
                    <a:pt x="0" y="11008"/>
                  </a:lnTo>
                  <a:lnTo>
                    <a:pt x="8339" y="11008"/>
                  </a:lnTo>
                  <a:lnTo>
                    <a:pt x="8339"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4381596" y="4151099"/>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4481742" y="4151099"/>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4581888" y="4151099"/>
              <a:ext cx="82096" cy="108346"/>
            </a:xfrm>
            <a:custGeom>
              <a:rect b="b" l="l" r="r" t="t"/>
              <a:pathLst>
                <a:path extrusionOk="0" h="11008" w="8341">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4682035" y="4151099"/>
              <a:ext cx="82086" cy="108346"/>
            </a:xfrm>
            <a:custGeom>
              <a:rect b="b" l="l" r="r" t="t"/>
              <a:pathLst>
                <a:path extrusionOk="0" h="11008"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4782181" y="4151099"/>
              <a:ext cx="82086" cy="108346"/>
            </a:xfrm>
            <a:custGeom>
              <a:rect b="b" l="l" r="r" t="t"/>
              <a:pathLst>
                <a:path extrusionOk="0" h="11008" w="8340">
                  <a:moveTo>
                    <a:pt x="1" y="0"/>
                  </a:moveTo>
                  <a:lnTo>
                    <a:pt x="1" y="11008"/>
                  </a:lnTo>
                  <a:lnTo>
                    <a:pt x="8340" y="11008"/>
                  </a:lnTo>
                  <a:lnTo>
                    <a:pt x="8340"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4"/>
          <p:cNvGrpSpPr/>
          <p:nvPr/>
        </p:nvGrpSpPr>
        <p:grpSpPr>
          <a:xfrm>
            <a:off x="2948000" y="3982984"/>
            <a:ext cx="3248145" cy="501713"/>
            <a:chOff x="2948000" y="3982984"/>
            <a:chExt cx="3248145" cy="501713"/>
          </a:xfrm>
        </p:grpSpPr>
        <p:sp>
          <p:nvSpPr>
            <p:cNvPr id="1512" name="Google Shape;1512;p34"/>
            <p:cNvSpPr/>
            <p:nvPr/>
          </p:nvSpPr>
          <p:spPr>
            <a:xfrm>
              <a:off x="2948000" y="4449225"/>
              <a:ext cx="3248145" cy="35472"/>
            </a:xfrm>
            <a:custGeom>
              <a:rect b="b" l="l" r="r" t="t"/>
              <a:pathLst>
                <a:path extrusionOk="0" h="3603" w="245143">
                  <a:moveTo>
                    <a:pt x="1" y="0"/>
                  </a:moveTo>
                  <a:lnTo>
                    <a:pt x="1" y="3603"/>
                  </a:lnTo>
                  <a:lnTo>
                    <a:pt x="245142" y="3603"/>
                  </a:lnTo>
                  <a:lnTo>
                    <a:pt x="245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5091489" y="4106114"/>
              <a:ext cx="10" cy="343100"/>
            </a:xfrm>
            <a:custGeom>
              <a:rect b="b" l="l" r="r" t="t"/>
              <a:pathLst>
                <a:path extrusionOk="0" fill="none" h="34859" w="1">
                  <a:moveTo>
                    <a:pt x="0" y="34858"/>
                  </a:moveTo>
                  <a:lnTo>
                    <a:pt x="0" y="0"/>
                  </a:lnTo>
                </a:path>
              </a:pathLst>
            </a:custGeom>
            <a:solidFill>
              <a:schemeClr val="accent3"/>
            </a:solidFill>
            <a:ln cap="flat" cmpd="sng" w="11675">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4984118" y="4076230"/>
              <a:ext cx="215059" cy="215059"/>
            </a:xfrm>
            <a:custGeom>
              <a:rect b="b" l="l" r="r" t="t"/>
              <a:pathLst>
                <a:path extrusionOk="0" h="21850" w="21850">
                  <a:moveTo>
                    <a:pt x="10908" y="1"/>
                  </a:moveTo>
                  <a:cubicBezTo>
                    <a:pt x="4871" y="1"/>
                    <a:pt x="0" y="4871"/>
                    <a:pt x="0" y="10908"/>
                  </a:cubicBezTo>
                  <a:cubicBezTo>
                    <a:pt x="0" y="11409"/>
                    <a:pt x="34" y="11876"/>
                    <a:pt x="100" y="12343"/>
                  </a:cubicBezTo>
                  <a:cubicBezTo>
                    <a:pt x="768" y="17713"/>
                    <a:pt x="5371" y="21850"/>
                    <a:pt x="10908" y="21850"/>
                  </a:cubicBezTo>
                  <a:cubicBezTo>
                    <a:pt x="16946" y="21850"/>
                    <a:pt x="21849" y="16946"/>
                    <a:pt x="21849" y="10908"/>
                  </a:cubicBezTo>
                  <a:cubicBezTo>
                    <a:pt x="21849" y="5371"/>
                    <a:pt x="17713" y="801"/>
                    <a:pt x="12343" y="101"/>
                  </a:cubicBezTo>
                  <a:cubicBezTo>
                    <a:pt x="11876" y="34"/>
                    <a:pt x="11409" y="1"/>
                    <a:pt x="10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3730162" y="4171455"/>
              <a:ext cx="10" cy="277765"/>
            </a:xfrm>
            <a:custGeom>
              <a:rect b="b" l="l" r="r" t="t"/>
              <a:pathLst>
                <a:path extrusionOk="0" fill="none" h="28221" w="1">
                  <a:moveTo>
                    <a:pt x="0" y="28220"/>
                  </a:moveTo>
                  <a:lnTo>
                    <a:pt x="0" y="0"/>
                  </a:lnTo>
                </a:path>
              </a:pathLst>
            </a:custGeom>
            <a:solidFill>
              <a:schemeClr val="accent3"/>
            </a:solidFill>
            <a:ln cap="flat" cmpd="sng" w="11675">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3622791" y="4110377"/>
              <a:ext cx="215059" cy="215059"/>
            </a:xfrm>
            <a:custGeom>
              <a:rect b="b" l="l" r="r" t="t"/>
              <a:pathLst>
                <a:path extrusionOk="0" h="21850" w="21850">
                  <a:moveTo>
                    <a:pt x="10908" y="1"/>
                  </a:moveTo>
                  <a:cubicBezTo>
                    <a:pt x="4904" y="1"/>
                    <a:pt x="1" y="4871"/>
                    <a:pt x="1" y="10909"/>
                  </a:cubicBezTo>
                  <a:cubicBezTo>
                    <a:pt x="1" y="11409"/>
                    <a:pt x="34" y="11876"/>
                    <a:pt x="101" y="12343"/>
                  </a:cubicBezTo>
                  <a:cubicBezTo>
                    <a:pt x="801" y="17713"/>
                    <a:pt x="5371" y="21850"/>
                    <a:pt x="10908" y="21850"/>
                  </a:cubicBezTo>
                  <a:cubicBezTo>
                    <a:pt x="16946" y="21850"/>
                    <a:pt x="21850" y="16946"/>
                    <a:pt x="21850" y="10909"/>
                  </a:cubicBezTo>
                  <a:cubicBezTo>
                    <a:pt x="21850" y="5371"/>
                    <a:pt x="17713" y="801"/>
                    <a:pt x="12343" y="101"/>
                  </a:cubicBezTo>
                  <a:cubicBezTo>
                    <a:pt x="11876" y="34"/>
                    <a:pt x="11409" y="1"/>
                    <a:pt x="10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5354819" y="4106114"/>
              <a:ext cx="10" cy="343100"/>
            </a:xfrm>
            <a:custGeom>
              <a:rect b="b" l="l" r="r" t="t"/>
              <a:pathLst>
                <a:path extrusionOk="0" fill="none" h="34859" w="1">
                  <a:moveTo>
                    <a:pt x="1" y="34858"/>
                  </a:moveTo>
                  <a:lnTo>
                    <a:pt x="1" y="0"/>
                  </a:lnTo>
                </a:path>
              </a:pathLst>
            </a:custGeom>
            <a:solidFill>
              <a:schemeClr val="accent3"/>
            </a:solidFill>
            <a:ln cap="flat" cmpd="sng" w="11675">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5247447" y="4076230"/>
              <a:ext cx="215059" cy="215059"/>
            </a:xfrm>
            <a:custGeom>
              <a:rect b="b" l="l" r="r" t="t"/>
              <a:pathLst>
                <a:path extrusionOk="0" h="21850" w="21850">
                  <a:moveTo>
                    <a:pt x="10942" y="1"/>
                  </a:moveTo>
                  <a:cubicBezTo>
                    <a:pt x="4904" y="1"/>
                    <a:pt x="1" y="4871"/>
                    <a:pt x="1" y="10908"/>
                  </a:cubicBezTo>
                  <a:cubicBezTo>
                    <a:pt x="1" y="11409"/>
                    <a:pt x="34" y="11876"/>
                    <a:pt x="101" y="12343"/>
                  </a:cubicBezTo>
                  <a:cubicBezTo>
                    <a:pt x="801" y="17713"/>
                    <a:pt x="5371" y="21850"/>
                    <a:pt x="10942" y="21850"/>
                  </a:cubicBezTo>
                  <a:cubicBezTo>
                    <a:pt x="16980" y="21850"/>
                    <a:pt x="21850" y="16946"/>
                    <a:pt x="21850" y="10908"/>
                  </a:cubicBezTo>
                  <a:cubicBezTo>
                    <a:pt x="21850" y="5371"/>
                    <a:pt x="17713" y="801"/>
                    <a:pt x="12343" y="101"/>
                  </a:cubicBezTo>
                  <a:cubicBezTo>
                    <a:pt x="11876" y="34"/>
                    <a:pt x="11409" y="1"/>
                    <a:pt x="10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5287835" y="3982984"/>
              <a:ext cx="134626" cy="134616"/>
            </a:xfrm>
            <a:custGeom>
              <a:rect b="b" l="l" r="r" t="t"/>
              <a:pathLst>
                <a:path extrusionOk="0" h="13677" w="13678">
                  <a:moveTo>
                    <a:pt x="6839" y="0"/>
                  </a:moveTo>
                  <a:cubicBezTo>
                    <a:pt x="3036" y="0"/>
                    <a:pt x="1" y="3069"/>
                    <a:pt x="1" y="6838"/>
                  </a:cubicBezTo>
                  <a:cubicBezTo>
                    <a:pt x="1" y="7139"/>
                    <a:pt x="1" y="7439"/>
                    <a:pt x="67" y="7739"/>
                  </a:cubicBezTo>
                  <a:cubicBezTo>
                    <a:pt x="501" y="11108"/>
                    <a:pt x="3336" y="13677"/>
                    <a:pt x="6839" y="13677"/>
                  </a:cubicBezTo>
                  <a:cubicBezTo>
                    <a:pt x="10608" y="13677"/>
                    <a:pt x="13677" y="10641"/>
                    <a:pt x="13677" y="6838"/>
                  </a:cubicBezTo>
                  <a:cubicBezTo>
                    <a:pt x="13677" y="3369"/>
                    <a:pt x="11075" y="501"/>
                    <a:pt x="7706" y="67"/>
                  </a:cubicBezTo>
                  <a:cubicBezTo>
                    <a:pt x="7439" y="34"/>
                    <a:pt x="7139" y="0"/>
                    <a:pt x="6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4003345" y="4106114"/>
              <a:ext cx="10" cy="343100"/>
            </a:xfrm>
            <a:custGeom>
              <a:rect b="b" l="l" r="r" t="t"/>
              <a:pathLst>
                <a:path extrusionOk="0" fill="none" h="34859" w="1">
                  <a:moveTo>
                    <a:pt x="1" y="34858"/>
                  </a:moveTo>
                  <a:lnTo>
                    <a:pt x="1" y="0"/>
                  </a:lnTo>
                </a:path>
              </a:pathLst>
            </a:custGeom>
            <a:solidFill>
              <a:schemeClr val="accent3"/>
            </a:solidFill>
            <a:ln cap="flat" cmpd="sng" w="11675">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928151" y="4141245"/>
              <a:ext cx="150049" cy="150049"/>
            </a:xfrm>
            <a:custGeom>
              <a:rect b="b" l="l" r="r" t="t"/>
              <a:pathLst>
                <a:path extrusionOk="0" h="15245" w="15245">
                  <a:moveTo>
                    <a:pt x="7640" y="0"/>
                  </a:moveTo>
                  <a:cubicBezTo>
                    <a:pt x="3437" y="0"/>
                    <a:pt x="1" y="3403"/>
                    <a:pt x="1" y="7606"/>
                  </a:cubicBezTo>
                  <a:cubicBezTo>
                    <a:pt x="1" y="7939"/>
                    <a:pt x="34" y="8273"/>
                    <a:pt x="67" y="8606"/>
                  </a:cubicBezTo>
                  <a:cubicBezTo>
                    <a:pt x="568" y="12342"/>
                    <a:pt x="3770" y="15245"/>
                    <a:pt x="7640" y="15245"/>
                  </a:cubicBezTo>
                  <a:cubicBezTo>
                    <a:pt x="11843" y="15245"/>
                    <a:pt x="15245" y="11842"/>
                    <a:pt x="15245" y="7606"/>
                  </a:cubicBezTo>
                  <a:cubicBezTo>
                    <a:pt x="15245" y="3736"/>
                    <a:pt x="12376" y="534"/>
                    <a:pt x="8640" y="67"/>
                  </a:cubicBezTo>
                  <a:cubicBezTo>
                    <a:pt x="8307" y="0"/>
                    <a:pt x="7973" y="0"/>
                    <a:pt x="76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956392" y="4076230"/>
              <a:ext cx="93907" cy="93907"/>
            </a:xfrm>
            <a:custGeom>
              <a:rect b="b" l="l" r="r" t="t"/>
              <a:pathLst>
                <a:path extrusionOk="0" h="9541" w="9541">
                  <a:moveTo>
                    <a:pt x="4771" y="1"/>
                  </a:moveTo>
                  <a:cubicBezTo>
                    <a:pt x="2135" y="1"/>
                    <a:pt x="0" y="2135"/>
                    <a:pt x="0" y="4771"/>
                  </a:cubicBezTo>
                  <a:cubicBezTo>
                    <a:pt x="0" y="4971"/>
                    <a:pt x="0" y="5171"/>
                    <a:pt x="34" y="5371"/>
                  </a:cubicBezTo>
                  <a:cubicBezTo>
                    <a:pt x="334" y="7739"/>
                    <a:pt x="2335" y="9541"/>
                    <a:pt x="4771" y="9541"/>
                  </a:cubicBezTo>
                  <a:cubicBezTo>
                    <a:pt x="7406" y="9541"/>
                    <a:pt x="9541" y="7406"/>
                    <a:pt x="9541" y="4771"/>
                  </a:cubicBezTo>
                  <a:cubicBezTo>
                    <a:pt x="9541" y="2336"/>
                    <a:pt x="7739" y="334"/>
                    <a:pt x="5371" y="34"/>
                  </a:cubicBezTo>
                  <a:cubicBezTo>
                    <a:pt x="5171" y="1"/>
                    <a:pt x="4971" y="1"/>
                    <a:pt x="4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5063908" y="4377653"/>
              <a:ext cx="142825" cy="71585"/>
            </a:xfrm>
            <a:custGeom>
              <a:rect b="b" l="l" r="r" t="t"/>
              <a:pathLst>
                <a:path extrusionOk="0" h="7273" w="14511">
                  <a:moveTo>
                    <a:pt x="7239" y="1"/>
                  </a:moveTo>
                  <a:cubicBezTo>
                    <a:pt x="3236" y="1"/>
                    <a:pt x="0" y="3236"/>
                    <a:pt x="0" y="7272"/>
                  </a:cubicBezTo>
                  <a:lnTo>
                    <a:pt x="14511" y="7272"/>
                  </a:lnTo>
                  <a:cubicBezTo>
                    <a:pt x="14511" y="3236"/>
                    <a:pt x="11242" y="1"/>
                    <a:pt x="7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5163070" y="4407863"/>
              <a:ext cx="82411" cy="41043"/>
            </a:xfrm>
            <a:custGeom>
              <a:rect b="b" l="l" r="r" t="t"/>
              <a:pathLst>
                <a:path extrusionOk="0" h="4170" w="8373">
                  <a:moveTo>
                    <a:pt x="4170" y="0"/>
                  </a:moveTo>
                  <a:cubicBezTo>
                    <a:pt x="1868" y="0"/>
                    <a:pt x="0" y="1868"/>
                    <a:pt x="0" y="4170"/>
                  </a:cubicBezTo>
                  <a:lnTo>
                    <a:pt x="8373" y="4170"/>
                  </a:lnTo>
                  <a:cubicBezTo>
                    <a:pt x="8373" y="1868"/>
                    <a:pt x="6505" y="0"/>
                    <a:pt x="4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563356" y="4377653"/>
              <a:ext cx="142834" cy="71585"/>
            </a:xfrm>
            <a:custGeom>
              <a:rect b="b" l="l" r="r" t="t"/>
              <a:pathLst>
                <a:path extrusionOk="0" h="7273" w="14512">
                  <a:moveTo>
                    <a:pt x="7273" y="1"/>
                  </a:moveTo>
                  <a:cubicBezTo>
                    <a:pt x="3270" y="1"/>
                    <a:pt x="1" y="3236"/>
                    <a:pt x="1" y="7272"/>
                  </a:cubicBezTo>
                  <a:lnTo>
                    <a:pt x="14511" y="7272"/>
                  </a:lnTo>
                  <a:cubicBezTo>
                    <a:pt x="14511" y="3236"/>
                    <a:pt x="11276" y="1"/>
                    <a:pt x="7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3662518" y="4407863"/>
              <a:ext cx="82746" cy="41043"/>
            </a:xfrm>
            <a:custGeom>
              <a:rect b="b" l="l" r="r" t="t"/>
              <a:pathLst>
                <a:path extrusionOk="0" h="4170" w="8407">
                  <a:moveTo>
                    <a:pt x="4204" y="0"/>
                  </a:moveTo>
                  <a:cubicBezTo>
                    <a:pt x="1869" y="0"/>
                    <a:pt x="1" y="1868"/>
                    <a:pt x="1" y="4170"/>
                  </a:cubicBezTo>
                  <a:lnTo>
                    <a:pt x="8407" y="4170"/>
                  </a:lnTo>
                  <a:cubicBezTo>
                    <a:pt x="8407" y="1868"/>
                    <a:pt x="6539" y="0"/>
                    <a:pt x="42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3873649" y="4407863"/>
              <a:ext cx="82746" cy="41043"/>
            </a:xfrm>
            <a:custGeom>
              <a:rect b="b" l="l" r="r" t="t"/>
              <a:pathLst>
                <a:path extrusionOk="0" h="4170" w="8407">
                  <a:moveTo>
                    <a:pt x="4203" y="0"/>
                  </a:moveTo>
                  <a:cubicBezTo>
                    <a:pt x="1868" y="0"/>
                    <a:pt x="0" y="1868"/>
                    <a:pt x="0" y="4170"/>
                  </a:cubicBezTo>
                  <a:lnTo>
                    <a:pt x="8406" y="4170"/>
                  </a:lnTo>
                  <a:cubicBezTo>
                    <a:pt x="8406" y="1868"/>
                    <a:pt x="6505" y="0"/>
                    <a:pt x="4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5462515" y="4407863"/>
              <a:ext cx="82746" cy="41043"/>
            </a:xfrm>
            <a:custGeom>
              <a:rect b="b" l="l" r="r" t="t"/>
              <a:pathLst>
                <a:path extrusionOk="0" h="4170" w="8407">
                  <a:moveTo>
                    <a:pt x="4204" y="0"/>
                  </a:moveTo>
                  <a:cubicBezTo>
                    <a:pt x="1902" y="0"/>
                    <a:pt x="1" y="1868"/>
                    <a:pt x="1" y="4170"/>
                  </a:cubicBezTo>
                  <a:lnTo>
                    <a:pt x="8407" y="4170"/>
                  </a:lnTo>
                  <a:cubicBezTo>
                    <a:pt x="8407" y="1868"/>
                    <a:pt x="6539" y="0"/>
                    <a:pt x="42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4"/>
          <p:cNvGrpSpPr/>
          <p:nvPr/>
        </p:nvGrpSpPr>
        <p:grpSpPr>
          <a:xfrm>
            <a:off x="3713084" y="1832967"/>
            <a:ext cx="568691" cy="235429"/>
            <a:chOff x="3713084" y="1832967"/>
            <a:chExt cx="568691" cy="235429"/>
          </a:xfrm>
        </p:grpSpPr>
        <p:sp>
          <p:nvSpPr>
            <p:cNvPr id="1530" name="Google Shape;1530;p34"/>
            <p:cNvSpPr/>
            <p:nvPr/>
          </p:nvSpPr>
          <p:spPr>
            <a:xfrm>
              <a:off x="4009251" y="1864161"/>
              <a:ext cx="145128" cy="66653"/>
            </a:xfrm>
            <a:custGeom>
              <a:rect b="b" l="l" r="r" t="t"/>
              <a:pathLst>
                <a:path extrusionOk="0" h="6772" w="14745">
                  <a:moveTo>
                    <a:pt x="7373" y="0"/>
                  </a:moveTo>
                  <a:cubicBezTo>
                    <a:pt x="3503" y="0"/>
                    <a:pt x="335" y="3002"/>
                    <a:pt x="1" y="6772"/>
                  </a:cubicBezTo>
                  <a:lnTo>
                    <a:pt x="14745" y="6772"/>
                  </a:lnTo>
                  <a:cubicBezTo>
                    <a:pt x="14411" y="3002"/>
                    <a:pt x="11242" y="0"/>
                    <a:pt x="7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784340" y="2001732"/>
              <a:ext cx="145128" cy="66663"/>
            </a:xfrm>
            <a:custGeom>
              <a:rect b="b" l="l" r="r" t="t"/>
              <a:pathLst>
                <a:path extrusionOk="0" h="6773" w="14745">
                  <a:moveTo>
                    <a:pt x="7372" y="1"/>
                  </a:moveTo>
                  <a:cubicBezTo>
                    <a:pt x="3503" y="1"/>
                    <a:pt x="334" y="2970"/>
                    <a:pt x="0" y="6772"/>
                  </a:cubicBezTo>
                  <a:lnTo>
                    <a:pt x="14744" y="6772"/>
                  </a:lnTo>
                  <a:cubicBezTo>
                    <a:pt x="14411" y="2970"/>
                    <a:pt x="11242" y="1"/>
                    <a:pt x="7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713084" y="2017825"/>
              <a:ext cx="110000" cy="50571"/>
            </a:xfrm>
            <a:custGeom>
              <a:rect b="b" l="l" r="r" t="t"/>
              <a:pathLst>
                <a:path extrusionOk="0" h="5138" w="11176">
                  <a:moveTo>
                    <a:pt x="5605" y="0"/>
                  </a:moveTo>
                  <a:cubicBezTo>
                    <a:pt x="2669" y="0"/>
                    <a:pt x="268" y="2269"/>
                    <a:pt x="1" y="5137"/>
                  </a:cubicBezTo>
                  <a:lnTo>
                    <a:pt x="11175" y="5137"/>
                  </a:lnTo>
                  <a:cubicBezTo>
                    <a:pt x="10942" y="2269"/>
                    <a:pt x="8540" y="0"/>
                    <a:pt x="5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865439" y="1967585"/>
              <a:ext cx="219980" cy="100807"/>
            </a:xfrm>
            <a:custGeom>
              <a:rect b="b" l="l" r="r" t="t"/>
              <a:pathLst>
                <a:path extrusionOk="0" h="10242" w="22350">
                  <a:moveTo>
                    <a:pt x="11175" y="1"/>
                  </a:moveTo>
                  <a:cubicBezTo>
                    <a:pt x="5304" y="1"/>
                    <a:pt x="501" y="4504"/>
                    <a:pt x="1" y="10241"/>
                  </a:cubicBezTo>
                  <a:lnTo>
                    <a:pt x="22350" y="10241"/>
                  </a:lnTo>
                  <a:cubicBezTo>
                    <a:pt x="21849" y="4504"/>
                    <a:pt x="17013" y="1"/>
                    <a:pt x="11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4062120" y="1832967"/>
              <a:ext cx="219655" cy="100472"/>
            </a:xfrm>
            <a:custGeom>
              <a:rect b="b" l="l" r="r" t="t"/>
              <a:pathLst>
                <a:path extrusionOk="0" h="10208" w="22317">
                  <a:moveTo>
                    <a:pt x="11175" y="0"/>
                  </a:moveTo>
                  <a:cubicBezTo>
                    <a:pt x="5304" y="0"/>
                    <a:pt x="501" y="4503"/>
                    <a:pt x="0" y="10207"/>
                  </a:cubicBezTo>
                  <a:lnTo>
                    <a:pt x="22316" y="10207"/>
                  </a:lnTo>
                  <a:cubicBezTo>
                    <a:pt x="21816" y="4470"/>
                    <a:pt x="17013" y="0"/>
                    <a:pt x="1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34"/>
          <p:cNvGrpSpPr/>
          <p:nvPr/>
        </p:nvGrpSpPr>
        <p:grpSpPr>
          <a:xfrm>
            <a:off x="4986086" y="3152588"/>
            <a:ext cx="372011" cy="100811"/>
            <a:chOff x="4986086" y="3152588"/>
            <a:chExt cx="372011" cy="100811"/>
          </a:xfrm>
        </p:grpSpPr>
        <p:sp>
          <p:nvSpPr>
            <p:cNvPr id="1536" name="Google Shape;1536;p34"/>
            <p:cNvSpPr/>
            <p:nvPr/>
          </p:nvSpPr>
          <p:spPr>
            <a:xfrm>
              <a:off x="5057343" y="3186735"/>
              <a:ext cx="145118" cy="66663"/>
            </a:xfrm>
            <a:custGeom>
              <a:rect b="b" l="l" r="r" t="t"/>
              <a:pathLst>
                <a:path extrusionOk="0" h="6773" w="14744">
                  <a:moveTo>
                    <a:pt x="7372" y="1"/>
                  </a:moveTo>
                  <a:cubicBezTo>
                    <a:pt x="3503" y="1"/>
                    <a:pt x="334" y="2970"/>
                    <a:pt x="0" y="6772"/>
                  </a:cubicBezTo>
                  <a:lnTo>
                    <a:pt x="14744" y="6772"/>
                  </a:lnTo>
                  <a:cubicBezTo>
                    <a:pt x="14410" y="2970"/>
                    <a:pt x="11241" y="1"/>
                    <a:pt x="7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4986086" y="3202828"/>
              <a:ext cx="110000" cy="50571"/>
            </a:xfrm>
            <a:custGeom>
              <a:rect b="b" l="l" r="r" t="t"/>
              <a:pathLst>
                <a:path extrusionOk="0" h="5138" w="11176">
                  <a:moveTo>
                    <a:pt x="5571" y="0"/>
                  </a:moveTo>
                  <a:cubicBezTo>
                    <a:pt x="2636" y="0"/>
                    <a:pt x="267" y="2269"/>
                    <a:pt x="1" y="5137"/>
                  </a:cubicBezTo>
                  <a:lnTo>
                    <a:pt x="11175" y="5137"/>
                  </a:lnTo>
                  <a:cubicBezTo>
                    <a:pt x="10908" y="2269"/>
                    <a:pt x="8507" y="0"/>
                    <a:pt x="5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5138442" y="3152588"/>
              <a:ext cx="219655" cy="100807"/>
            </a:xfrm>
            <a:custGeom>
              <a:rect b="b" l="l" r="r" t="t"/>
              <a:pathLst>
                <a:path extrusionOk="0" h="10242" w="22317">
                  <a:moveTo>
                    <a:pt x="11142" y="1"/>
                  </a:moveTo>
                  <a:cubicBezTo>
                    <a:pt x="5304" y="1"/>
                    <a:pt x="501" y="4504"/>
                    <a:pt x="0" y="10241"/>
                  </a:cubicBezTo>
                  <a:lnTo>
                    <a:pt x="22316" y="10241"/>
                  </a:lnTo>
                  <a:cubicBezTo>
                    <a:pt x="21816" y="4504"/>
                    <a:pt x="17012" y="1"/>
                    <a:pt x="11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34"/>
          <p:cNvGrpSpPr/>
          <p:nvPr/>
        </p:nvGrpSpPr>
        <p:grpSpPr>
          <a:xfrm>
            <a:off x="3050813" y="3689770"/>
            <a:ext cx="1471959" cy="330623"/>
            <a:chOff x="3050813" y="3689770"/>
            <a:chExt cx="1471959" cy="330623"/>
          </a:xfrm>
        </p:grpSpPr>
        <p:sp>
          <p:nvSpPr>
            <p:cNvPr id="1540" name="Google Shape;1540;p34"/>
            <p:cNvSpPr/>
            <p:nvPr/>
          </p:nvSpPr>
          <p:spPr>
            <a:xfrm>
              <a:off x="4214800" y="3689770"/>
              <a:ext cx="307972" cy="295492"/>
            </a:xfrm>
            <a:custGeom>
              <a:rect b="b" l="l" r="r" t="t"/>
              <a:pathLst>
                <a:path extrusionOk="0" h="30022" w="31290">
                  <a:moveTo>
                    <a:pt x="1" y="0"/>
                  </a:moveTo>
                  <a:lnTo>
                    <a:pt x="1" y="30022"/>
                  </a:lnTo>
                  <a:lnTo>
                    <a:pt x="31290" y="30022"/>
                  </a:lnTo>
                  <a:lnTo>
                    <a:pt x="3129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3050813" y="3725226"/>
              <a:ext cx="1113334" cy="295167"/>
            </a:xfrm>
            <a:custGeom>
              <a:rect b="b" l="l" r="r" t="t"/>
              <a:pathLst>
                <a:path extrusionOk="0" h="29989" w="113115">
                  <a:moveTo>
                    <a:pt x="10641" y="1"/>
                  </a:moveTo>
                  <a:lnTo>
                    <a:pt x="0" y="15011"/>
                  </a:lnTo>
                  <a:lnTo>
                    <a:pt x="10641" y="29989"/>
                  </a:lnTo>
                  <a:lnTo>
                    <a:pt x="113115" y="29989"/>
                  </a:lnTo>
                  <a:lnTo>
                    <a:pt x="113115"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4164235" y="3689770"/>
              <a:ext cx="50571" cy="330619"/>
            </a:xfrm>
            <a:custGeom>
              <a:rect b="b" l="l" r="r" t="t"/>
              <a:pathLst>
                <a:path extrusionOk="0" h="33591" w="5138">
                  <a:moveTo>
                    <a:pt x="5138" y="0"/>
                  </a:moveTo>
                  <a:lnTo>
                    <a:pt x="1" y="3603"/>
                  </a:lnTo>
                  <a:lnTo>
                    <a:pt x="1" y="33591"/>
                  </a:lnTo>
                  <a:lnTo>
                    <a:pt x="5138" y="30022"/>
                  </a:lnTo>
                  <a:lnTo>
                    <a:pt x="5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34"/>
          <p:cNvGrpSpPr/>
          <p:nvPr/>
        </p:nvGrpSpPr>
        <p:grpSpPr>
          <a:xfrm>
            <a:off x="4621291" y="3300022"/>
            <a:ext cx="1471889" cy="330623"/>
            <a:chOff x="4621291" y="3300022"/>
            <a:chExt cx="1471889" cy="330623"/>
          </a:xfrm>
        </p:grpSpPr>
        <p:sp>
          <p:nvSpPr>
            <p:cNvPr id="1544" name="Google Shape;1544;p34"/>
            <p:cNvSpPr/>
            <p:nvPr/>
          </p:nvSpPr>
          <p:spPr>
            <a:xfrm>
              <a:off x="4621291" y="3300022"/>
              <a:ext cx="307972" cy="295492"/>
            </a:xfrm>
            <a:custGeom>
              <a:rect b="b" l="l" r="r" t="t"/>
              <a:pathLst>
                <a:path extrusionOk="0" h="30022" w="31290">
                  <a:moveTo>
                    <a:pt x="1" y="0"/>
                  </a:moveTo>
                  <a:lnTo>
                    <a:pt x="1" y="30022"/>
                  </a:lnTo>
                  <a:lnTo>
                    <a:pt x="31290" y="30022"/>
                  </a:lnTo>
                  <a:lnTo>
                    <a:pt x="312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4979846" y="3335478"/>
              <a:ext cx="1113334" cy="295167"/>
            </a:xfrm>
            <a:custGeom>
              <a:rect b="b" l="l" r="r" t="t"/>
              <a:pathLst>
                <a:path extrusionOk="0" h="29989" w="113115">
                  <a:moveTo>
                    <a:pt x="1" y="1"/>
                  </a:moveTo>
                  <a:lnTo>
                    <a:pt x="1" y="29989"/>
                  </a:lnTo>
                  <a:lnTo>
                    <a:pt x="102474" y="29989"/>
                  </a:lnTo>
                  <a:lnTo>
                    <a:pt x="113115" y="14978"/>
                  </a:lnTo>
                  <a:lnTo>
                    <a:pt x="102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4929280" y="3300022"/>
              <a:ext cx="50571" cy="330619"/>
            </a:xfrm>
            <a:custGeom>
              <a:rect b="b" l="l" r="r" t="t"/>
              <a:pathLst>
                <a:path extrusionOk="0" h="33591" w="5138">
                  <a:moveTo>
                    <a:pt x="1" y="0"/>
                  </a:moveTo>
                  <a:lnTo>
                    <a:pt x="1" y="30022"/>
                  </a:lnTo>
                  <a:lnTo>
                    <a:pt x="5138" y="33591"/>
                  </a:lnTo>
                  <a:lnTo>
                    <a:pt x="5138" y="3603"/>
                  </a:lnTo>
                  <a:lnTo>
                    <a:pt x="1" y="0"/>
                  </a:lnTo>
                  <a:close/>
                </a:path>
              </a:pathLst>
            </a:custGeom>
            <a:solidFill>
              <a:srgbClr val="DBAE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4"/>
          <p:cNvGrpSpPr/>
          <p:nvPr/>
        </p:nvGrpSpPr>
        <p:grpSpPr>
          <a:xfrm>
            <a:off x="3058362" y="2906661"/>
            <a:ext cx="1472294" cy="330623"/>
            <a:chOff x="3058362" y="2906661"/>
            <a:chExt cx="1472294" cy="330623"/>
          </a:xfrm>
        </p:grpSpPr>
        <p:sp>
          <p:nvSpPr>
            <p:cNvPr id="1548" name="Google Shape;1548;p34"/>
            <p:cNvSpPr/>
            <p:nvPr/>
          </p:nvSpPr>
          <p:spPr>
            <a:xfrm>
              <a:off x="4222684" y="2906661"/>
              <a:ext cx="307972" cy="295492"/>
            </a:xfrm>
            <a:custGeom>
              <a:rect b="b" l="l" r="r" t="t"/>
              <a:pathLst>
                <a:path extrusionOk="0" h="30022" w="31290">
                  <a:moveTo>
                    <a:pt x="0" y="0"/>
                  </a:moveTo>
                  <a:lnTo>
                    <a:pt x="0" y="30022"/>
                  </a:lnTo>
                  <a:lnTo>
                    <a:pt x="31289" y="30022"/>
                  </a:lnTo>
                  <a:lnTo>
                    <a:pt x="31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3058362" y="2942117"/>
              <a:ext cx="1113669" cy="295167"/>
            </a:xfrm>
            <a:custGeom>
              <a:rect b="b" l="l" r="r" t="t"/>
              <a:pathLst>
                <a:path extrusionOk="0" h="29989" w="113149">
                  <a:moveTo>
                    <a:pt x="10675" y="1"/>
                  </a:moveTo>
                  <a:lnTo>
                    <a:pt x="1" y="14978"/>
                  </a:lnTo>
                  <a:lnTo>
                    <a:pt x="10675" y="29989"/>
                  </a:lnTo>
                  <a:lnTo>
                    <a:pt x="113148" y="29989"/>
                  </a:lnTo>
                  <a:lnTo>
                    <a:pt x="1131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4172119" y="2906661"/>
              <a:ext cx="50571" cy="330619"/>
            </a:xfrm>
            <a:custGeom>
              <a:rect b="b" l="l" r="r" t="t"/>
              <a:pathLst>
                <a:path extrusionOk="0" h="33591" w="5138">
                  <a:moveTo>
                    <a:pt x="5137" y="0"/>
                  </a:moveTo>
                  <a:lnTo>
                    <a:pt x="0" y="3603"/>
                  </a:lnTo>
                  <a:lnTo>
                    <a:pt x="0" y="33591"/>
                  </a:lnTo>
                  <a:lnTo>
                    <a:pt x="5137" y="30022"/>
                  </a:lnTo>
                  <a:lnTo>
                    <a:pt x="5137" y="0"/>
                  </a:lnTo>
                  <a:close/>
                </a:path>
              </a:pathLst>
            </a:custGeom>
            <a:solidFill>
              <a:srgbClr val="C97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34"/>
          <p:cNvGrpSpPr/>
          <p:nvPr/>
        </p:nvGrpSpPr>
        <p:grpSpPr>
          <a:xfrm flipH="1">
            <a:off x="3050854" y="2123535"/>
            <a:ext cx="1471889" cy="330622"/>
            <a:chOff x="4617029" y="2521510"/>
            <a:chExt cx="1471889" cy="330622"/>
          </a:xfrm>
        </p:grpSpPr>
        <p:sp>
          <p:nvSpPr>
            <p:cNvPr id="1552" name="Google Shape;1552;p34"/>
            <p:cNvSpPr/>
            <p:nvPr/>
          </p:nvSpPr>
          <p:spPr>
            <a:xfrm>
              <a:off x="4617029" y="2521510"/>
              <a:ext cx="307962" cy="295167"/>
            </a:xfrm>
            <a:custGeom>
              <a:rect b="b" l="l" r="r" t="t"/>
              <a:pathLst>
                <a:path extrusionOk="0" h="29989" w="31289">
                  <a:moveTo>
                    <a:pt x="0" y="0"/>
                  </a:moveTo>
                  <a:lnTo>
                    <a:pt x="0" y="29988"/>
                  </a:lnTo>
                  <a:lnTo>
                    <a:pt x="31289" y="29988"/>
                  </a:lnTo>
                  <a:lnTo>
                    <a:pt x="312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4975584" y="2556641"/>
              <a:ext cx="1113334" cy="295492"/>
            </a:xfrm>
            <a:custGeom>
              <a:rect b="b" l="l" r="r" t="t"/>
              <a:pathLst>
                <a:path extrusionOk="0" h="30022" w="113115">
                  <a:moveTo>
                    <a:pt x="0" y="0"/>
                  </a:moveTo>
                  <a:lnTo>
                    <a:pt x="0" y="30022"/>
                  </a:lnTo>
                  <a:lnTo>
                    <a:pt x="102473" y="30022"/>
                  </a:lnTo>
                  <a:lnTo>
                    <a:pt x="113114" y="15011"/>
                  </a:lnTo>
                  <a:lnTo>
                    <a:pt x="1024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4925018" y="2521510"/>
              <a:ext cx="50561" cy="330619"/>
            </a:xfrm>
            <a:custGeom>
              <a:rect b="b" l="l" r="r" t="t"/>
              <a:pathLst>
                <a:path extrusionOk="0" h="33591" w="5137">
                  <a:moveTo>
                    <a:pt x="0" y="0"/>
                  </a:moveTo>
                  <a:lnTo>
                    <a:pt x="0" y="30022"/>
                  </a:lnTo>
                  <a:lnTo>
                    <a:pt x="5137" y="33591"/>
                  </a:lnTo>
                  <a:lnTo>
                    <a:pt x="5137" y="3569"/>
                  </a:lnTo>
                  <a:lnTo>
                    <a:pt x="0" y="0"/>
                  </a:lnTo>
                  <a:close/>
                </a:path>
              </a:pathLst>
            </a:custGeom>
            <a:solidFill>
              <a:srgbClr val="A737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34"/>
          <p:cNvGrpSpPr/>
          <p:nvPr/>
        </p:nvGrpSpPr>
        <p:grpSpPr>
          <a:xfrm>
            <a:off x="4618014" y="1727564"/>
            <a:ext cx="1471889" cy="330632"/>
            <a:chOff x="4618014" y="1727564"/>
            <a:chExt cx="1471889" cy="330632"/>
          </a:xfrm>
        </p:grpSpPr>
        <p:sp>
          <p:nvSpPr>
            <p:cNvPr id="1556" name="Google Shape;1556;p34"/>
            <p:cNvSpPr/>
            <p:nvPr/>
          </p:nvSpPr>
          <p:spPr>
            <a:xfrm>
              <a:off x="4618014" y="1727564"/>
              <a:ext cx="307637" cy="295492"/>
            </a:xfrm>
            <a:custGeom>
              <a:rect b="b" l="l" r="r" t="t"/>
              <a:pathLst>
                <a:path extrusionOk="0" h="30022" w="31256">
                  <a:moveTo>
                    <a:pt x="0" y="0"/>
                  </a:moveTo>
                  <a:lnTo>
                    <a:pt x="0" y="30022"/>
                  </a:lnTo>
                  <a:lnTo>
                    <a:pt x="31256" y="30022"/>
                  </a:lnTo>
                  <a:lnTo>
                    <a:pt x="312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4976568" y="1763030"/>
              <a:ext cx="1113334" cy="295167"/>
            </a:xfrm>
            <a:custGeom>
              <a:rect b="b" l="l" r="r" t="t"/>
              <a:pathLst>
                <a:path extrusionOk="0" h="29989" w="113115">
                  <a:moveTo>
                    <a:pt x="0" y="0"/>
                  </a:moveTo>
                  <a:lnTo>
                    <a:pt x="0" y="29988"/>
                  </a:lnTo>
                  <a:lnTo>
                    <a:pt x="102440" y="29988"/>
                  </a:lnTo>
                  <a:lnTo>
                    <a:pt x="113114" y="15011"/>
                  </a:lnTo>
                  <a:lnTo>
                    <a:pt x="102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4926003" y="1727564"/>
              <a:ext cx="50571" cy="330629"/>
            </a:xfrm>
            <a:custGeom>
              <a:rect b="b" l="l" r="r" t="t"/>
              <a:pathLst>
                <a:path extrusionOk="0" h="33592" w="5138">
                  <a:moveTo>
                    <a:pt x="0" y="0"/>
                  </a:moveTo>
                  <a:lnTo>
                    <a:pt x="0" y="30022"/>
                  </a:lnTo>
                  <a:lnTo>
                    <a:pt x="5137" y="33591"/>
                  </a:lnTo>
                  <a:lnTo>
                    <a:pt x="5137" y="36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34"/>
          <p:cNvSpPr txBox="1"/>
          <p:nvPr/>
        </p:nvSpPr>
        <p:spPr>
          <a:xfrm>
            <a:off x="182450" y="2049588"/>
            <a:ext cx="28287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chemeClr val="accent2"/>
                </a:solidFill>
                <a:latin typeface="Roboto"/>
                <a:ea typeface="Roboto"/>
                <a:cs typeface="Roboto"/>
                <a:sym typeface="Roboto"/>
              </a:rPr>
              <a:t>Executive Flats Sold</a:t>
            </a:r>
            <a:r>
              <a:rPr b="1" lang="en" sz="1600">
                <a:solidFill>
                  <a:schemeClr val="accent2"/>
                </a:solidFill>
                <a:latin typeface="Roboto"/>
                <a:ea typeface="Roboto"/>
                <a:cs typeface="Roboto"/>
                <a:sym typeface="Roboto"/>
              </a:rPr>
              <a:t> Nearby</a:t>
            </a:r>
            <a:endParaRPr b="1" sz="1600">
              <a:solidFill>
                <a:schemeClr val="accent2"/>
              </a:solidFill>
              <a:latin typeface="Roboto"/>
              <a:ea typeface="Roboto"/>
              <a:cs typeface="Roboto"/>
              <a:sym typeface="Roboto"/>
            </a:endParaRPr>
          </a:p>
        </p:txBody>
      </p:sp>
      <p:sp>
        <p:nvSpPr>
          <p:cNvPr id="1560" name="Google Shape;1560;p34"/>
          <p:cNvSpPr txBox="1"/>
          <p:nvPr/>
        </p:nvSpPr>
        <p:spPr>
          <a:xfrm>
            <a:off x="647300" y="3615848"/>
            <a:ext cx="18990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FFD966"/>
                </a:solidFill>
                <a:latin typeface="Roboto"/>
                <a:ea typeface="Roboto"/>
                <a:cs typeface="Roboto"/>
                <a:sym typeface="Roboto"/>
              </a:rPr>
              <a:t>Max Floor Level</a:t>
            </a:r>
            <a:endParaRPr b="1" sz="1600">
              <a:solidFill>
                <a:srgbClr val="FFD966"/>
              </a:solidFill>
              <a:latin typeface="Roboto"/>
              <a:ea typeface="Roboto"/>
              <a:cs typeface="Roboto"/>
              <a:sym typeface="Roboto"/>
            </a:endParaRPr>
          </a:p>
        </p:txBody>
      </p:sp>
      <p:sp>
        <p:nvSpPr>
          <p:cNvPr id="1561" name="Google Shape;1561;p34"/>
          <p:cNvSpPr txBox="1"/>
          <p:nvPr/>
        </p:nvSpPr>
        <p:spPr>
          <a:xfrm>
            <a:off x="6134525" y="1653638"/>
            <a:ext cx="1899000" cy="478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600">
                <a:solidFill>
                  <a:schemeClr val="dk2"/>
                </a:solidFill>
                <a:latin typeface="Roboto"/>
                <a:ea typeface="Roboto"/>
                <a:cs typeface="Roboto"/>
                <a:sym typeface="Roboto"/>
              </a:rPr>
              <a:t>Floor Area (sqm)</a:t>
            </a:r>
            <a:endParaRPr b="1" sz="1600">
              <a:solidFill>
                <a:schemeClr val="dk2"/>
              </a:solidFill>
              <a:latin typeface="Roboto"/>
              <a:ea typeface="Roboto"/>
              <a:cs typeface="Roboto"/>
              <a:sym typeface="Roboto"/>
            </a:endParaRPr>
          </a:p>
        </p:txBody>
      </p:sp>
      <p:sp>
        <p:nvSpPr>
          <p:cNvPr id="1562" name="Google Shape;1562;p34"/>
          <p:cNvSpPr txBox="1"/>
          <p:nvPr/>
        </p:nvSpPr>
        <p:spPr>
          <a:xfrm>
            <a:off x="294050" y="2845975"/>
            <a:ext cx="26055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chemeClr val="accent3"/>
                </a:solidFill>
                <a:latin typeface="Roboto"/>
                <a:ea typeface="Roboto"/>
                <a:cs typeface="Roboto"/>
                <a:sym typeface="Roboto"/>
              </a:rPr>
              <a:t>5-Room Flats Sold</a:t>
            </a:r>
            <a:r>
              <a:rPr b="1" lang="en" sz="1600">
                <a:solidFill>
                  <a:schemeClr val="accent3"/>
                </a:solidFill>
                <a:latin typeface="Roboto"/>
                <a:ea typeface="Roboto"/>
                <a:cs typeface="Roboto"/>
                <a:sym typeface="Roboto"/>
              </a:rPr>
              <a:t> Nearby</a:t>
            </a:r>
            <a:endParaRPr b="1" sz="1600">
              <a:solidFill>
                <a:schemeClr val="accent3"/>
              </a:solidFill>
              <a:latin typeface="Roboto"/>
              <a:ea typeface="Roboto"/>
              <a:cs typeface="Roboto"/>
              <a:sym typeface="Roboto"/>
            </a:endParaRPr>
          </a:p>
        </p:txBody>
      </p:sp>
      <p:sp>
        <p:nvSpPr>
          <p:cNvPr id="1563" name="Google Shape;1563;p34"/>
          <p:cNvSpPr txBox="1"/>
          <p:nvPr/>
        </p:nvSpPr>
        <p:spPr>
          <a:xfrm>
            <a:off x="6246125" y="3226100"/>
            <a:ext cx="21753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4"/>
                </a:solidFill>
                <a:latin typeface="Roboto"/>
                <a:ea typeface="Roboto"/>
                <a:cs typeface="Roboto"/>
                <a:sym typeface="Roboto"/>
              </a:rPr>
              <a:t>Total_dwelling_units</a:t>
            </a:r>
            <a:endParaRPr b="1" sz="1600">
              <a:solidFill>
                <a:schemeClr val="accent4"/>
              </a:solidFill>
              <a:latin typeface="Roboto"/>
              <a:ea typeface="Roboto"/>
              <a:cs typeface="Roboto"/>
              <a:sym typeface="Roboto"/>
            </a:endParaRPr>
          </a:p>
        </p:txBody>
      </p:sp>
      <p:sp>
        <p:nvSpPr>
          <p:cNvPr id="1564" name="Google Shape;1564;p34"/>
          <p:cNvSpPr txBox="1"/>
          <p:nvPr/>
        </p:nvSpPr>
        <p:spPr>
          <a:xfrm>
            <a:off x="6089900" y="2402900"/>
            <a:ext cx="2828700" cy="478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600">
                <a:solidFill>
                  <a:schemeClr val="accent1"/>
                </a:solidFill>
                <a:latin typeface="Roboto"/>
                <a:ea typeface="Roboto"/>
                <a:cs typeface="Roboto"/>
                <a:sym typeface="Roboto"/>
              </a:rPr>
              <a:t>3-Room Flats Sold Nearby</a:t>
            </a:r>
            <a:endParaRPr b="1" sz="1600">
              <a:solidFill>
                <a:schemeClr val="accent1"/>
              </a:solidFill>
              <a:latin typeface="Roboto"/>
              <a:ea typeface="Roboto"/>
              <a:cs typeface="Roboto"/>
              <a:sym typeface="Roboto"/>
            </a:endParaRPr>
          </a:p>
        </p:txBody>
      </p:sp>
      <p:grpSp>
        <p:nvGrpSpPr>
          <p:cNvPr id="1565" name="Google Shape;1565;p34"/>
          <p:cNvGrpSpPr/>
          <p:nvPr/>
        </p:nvGrpSpPr>
        <p:grpSpPr>
          <a:xfrm flipH="1">
            <a:off x="4621259" y="2440078"/>
            <a:ext cx="1471959" cy="330632"/>
            <a:chOff x="3055409" y="2120265"/>
            <a:chExt cx="1471959" cy="330632"/>
          </a:xfrm>
        </p:grpSpPr>
        <p:sp>
          <p:nvSpPr>
            <p:cNvPr id="1566" name="Google Shape;1566;p34"/>
            <p:cNvSpPr/>
            <p:nvPr/>
          </p:nvSpPr>
          <p:spPr>
            <a:xfrm>
              <a:off x="4219397" y="2120265"/>
              <a:ext cx="307972" cy="295167"/>
            </a:xfrm>
            <a:custGeom>
              <a:rect b="b" l="l" r="r" t="t"/>
              <a:pathLst>
                <a:path extrusionOk="0" h="29989" w="31290">
                  <a:moveTo>
                    <a:pt x="1" y="1"/>
                  </a:moveTo>
                  <a:lnTo>
                    <a:pt x="1" y="29989"/>
                  </a:lnTo>
                  <a:lnTo>
                    <a:pt x="31290" y="29989"/>
                  </a:lnTo>
                  <a:lnTo>
                    <a:pt x="31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3055409" y="2155396"/>
              <a:ext cx="1113334" cy="295501"/>
            </a:xfrm>
            <a:custGeom>
              <a:rect b="b" l="l" r="r" t="t"/>
              <a:pathLst>
                <a:path extrusionOk="0" h="30023" w="113115">
                  <a:moveTo>
                    <a:pt x="10641" y="1"/>
                  </a:moveTo>
                  <a:lnTo>
                    <a:pt x="0" y="15012"/>
                  </a:lnTo>
                  <a:lnTo>
                    <a:pt x="10641" y="30022"/>
                  </a:lnTo>
                  <a:lnTo>
                    <a:pt x="113115" y="30022"/>
                  </a:lnTo>
                  <a:lnTo>
                    <a:pt x="113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4168831" y="2120265"/>
              <a:ext cx="50571" cy="330629"/>
            </a:xfrm>
            <a:custGeom>
              <a:rect b="b" l="l" r="r" t="t"/>
              <a:pathLst>
                <a:path extrusionOk="0" h="33592" w="5138">
                  <a:moveTo>
                    <a:pt x="5138" y="1"/>
                  </a:moveTo>
                  <a:lnTo>
                    <a:pt x="1" y="3570"/>
                  </a:lnTo>
                  <a:lnTo>
                    <a:pt x="1" y="33591"/>
                  </a:lnTo>
                  <a:lnTo>
                    <a:pt x="5138" y="29989"/>
                  </a:lnTo>
                  <a:lnTo>
                    <a:pt x="5138" y="1"/>
                  </a:lnTo>
                  <a:close/>
                </a:path>
              </a:pathLst>
            </a:custGeom>
            <a:solidFill>
              <a:srgbClr val="E2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34"/>
          <p:cNvSpPr txBox="1"/>
          <p:nvPr/>
        </p:nvSpPr>
        <p:spPr>
          <a:xfrm>
            <a:off x="3623338" y="1133463"/>
            <a:ext cx="1899000" cy="478500"/>
          </a:xfrm>
          <a:prstGeom prst="rect">
            <a:avLst/>
          </a:prstGeom>
          <a:noFill/>
          <a:ln>
            <a:noFill/>
          </a:ln>
        </p:spPr>
        <p:txBody>
          <a:bodyPr anchorCtr="0" anchor="t" bIns="91425" lIns="114300" spcFirstLastPara="1" rIns="91425" wrap="square" tIns="91425">
            <a:noAutofit/>
          </a:bodyPr>
          <a:lstStyle/>
          <a:p>
            <a:pPr indent="0" lvl="0" marL="0" rtl="0" algn="ctr">
              <a:lnSpc>
                <a:spcPct val="115000"/>
              </a:lnSpc>
              <a:spcBef>
                <a:spcPts val="0"/>
              </a:spcBef>
              <a:spcAft>
                <a:spcPts val="1600"/>
              </a:spcAft>
              <a:buNone/>
            </a:pPr>
            <a:r>
              <a:rPr b="1" lang="en" sz="1600">
                <a:solidFill>
                  <a:schemeClr val="dk2"/>
                </a:solidFill>
                <a:latin typeface="Roboto"/>
                <a:ea typeface="Roboto"/>
                <a:cs typeface="Roboto"/>
                <a:sym typeface="Roboto"/>
              </a:rPr>
              <a:t>HDB Age</a:t>
            </a:r>
            <a:endParaRPr b="1" sz="1600">
              <a:solidFill>
                <a:schemeClr val="dk2"/>
              </a:solidFill>
              <a:latin typeface="Roboto"/>
              <a:ea typeface="Roboto"/>
              <a:cs typeface="Roboto"/>
              <a:sym typeface="Roboto"/>
            </a:endParaRPr>
          </a:p>
        </p:txBody>
      </p:sp>
      <p:grpSp>
        <p:nvGrpSpPr>
          <p:cNvPr id="1570" name="Google Shape;1570;p34"/>
          <p:cNvGrpSpPr/>
          <p:nvPr/>
        </p:nvGrpSpPr>
        <p:grpSpPr>
          <a:xfrm>
            <a:off x="4621291" y="4049272"/>
            <a:ext cx="1471889" cy="330623"/>
            <a:chOff x="4621291" y="3300022"/>
            <a:chExt cx="1471889" cy="330623"/>
          </a:xfrm>
        </p:grpSpPr>
        <p:sp>
          <p:nvSpPr>
            <p:cNvPr id="1571" name="Google Shape;1571;p34"/>
            <p:cNvSpPr/>
            <p:nvPr/>
          </p:nvSpPr>
          <p:spPr>
            <a:xfrm>
              <a:off x="4621291" y="3300022"/>
              <a:ext cx="307972" cy="295492"/>
            </a:xfrm>
            <a:custGeom>
              <a:rect b="b" l="l" r="r" t="t"/>
              <a:pathLst>
                <a:path extrusionOk="0" h="30022" w="31290">
                  <a:moveTo>
                    <a:pt x="1" y="0"/>
                  </a:moveTo>
                  <a:lnTo>
                    <a:pt x="1" y="30022"/>
                  </a:lnTo>
                  <a:lnTo>
                    <a:pt x="31290" y="30022"/>
                  </a:lnTo>
                  <a:lnTo>
                    <a:pt x="31290"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4979846" y="3335478"/>
              <a:ext cx="1113334" cy="295167"/>
            </a:xfrm>
            <a:custGeom>
              <a:rect b="b" l="l" r="r" t="t"/>
              <a:pathLst>
                <a:path extrusionOk="0" h="29989" w="113115">
                  <a:moveTo>
                    <a:pt x="1" y="1"/>
                  </a:moveTo>
                  <a:lnTo>
                    <a:pt x="1" y="29989"/>
                  </a:lnTo>
                  <a:lnTo>
                    <a:pt x="102474" y="29989"/>
                  </a:lnTo>
                  <a:lnTo>
                    <a:pt x="113115" y="14978"/>
                  </a:lnTo>
                  <a:lnTo>
                    <a:pt x="102474" y="1"/>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4929280" y="3300022"/>
              <a:ext cx="50571" cy="330619"/>
            </a:xfrm>
            <a:custGeom>
              <a:rect b="b" l="l" r="r" t="t"/>
              <a:pathLst>
                <a:path extrusionOk="0" h="33591" w="5138">
                  <a:moveTo>
                    <a:pt x="1" y="0"/>
                  </a:moveTo>
                  <a:lnTo>
                    <a:pt x="1" y="30022"/>
                  </a:lnTo>
                  <a:lnTo>
                    <a:pt x="5138" y="33591"/>
                  </a:lnTo>
                  <a:lnTo>
                    <a:pt x="5138" y="3603"/>
                  </a:lnTo>
                  <a:lnTo>
                    <a:pt x="1" y="0"/>
                  </a:ln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34"/>
          <p:cNvSpPr txBox="1"/>
          <p:nvPr/>
        </p:nvSpPr>
        <p:spPr>
          <a:xfrm>
            <a:off x="6286500" y="3975325"/>
            <a:ext cx="21753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rgbClr val="FDDC8B"/>
                </a:solidFill>
                <a:latin typeface="Roboto"/>
                <a:ea typeface="Roboto"/>
                <a:cs typeface="Roboto"/>
                <a:sym typeface="Roboto"/>
              </a:rPr>
              <a:t>zone</a:t>
            </a:r>
            <a:endParaRPr b="1" sz="1600">
              <a:solidFill>
                <a:srgbClr val="FDDC8B"/>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35"/>
          <p:cNvSpPr txBox="1"/>
          <p:nvPr>
            <p:ph type="title"/>
          </p:nvPr>
        </p:nvSpPr>
        <p:spPr>
          <a:xfrm>
            <a:off x="2857489" y="547175"/>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1580" name="Google Shape;1580;p35"/>
          <p:cNvSpPr txBox="1"/>
          <p:nvPr/>
        </p:nvSpPr>
        <p:spPr>
          <a:xfrm>
            <a:off x="1208550" y="2101350"/>
            <a:ext cx="6726900" cy="9408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800"/>
              </a:spcAft>
              <a:buNone/>
            </a:pPr>
            <a:r>
              <a:rPr i="1" lang="en">
                <a:latin typeface="Roboto Light"/>
                <a:ea typeface="Roboto Light"/>
                <a:cs typeface="Roboto Light"/>
                <a:sym typeface="Roboto Light"/>
              </a:rPr>
              <a:t>By implementing the recommendations, we can establish a business model that not only guides buyers and sellers but also builds long-lasting relationships based on trust and transparency. </a:t>
            </a:r>
            <a:endParaRPr i="1">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pic>
        <p:nvPicPr>
          <p:cNvPr id="1585" name="Google Shape;1585;p36" title="Screenshot 2025-07-16 at 3.02.45 PM.png"/>
          <p:cNvPicPr preferRelativeResize="0"/>
          <p:nvPr/>
        </p:nvPicPr>
        <p:blipFill>
          <a:blip r:embed="rId3">
            <a:alphaModFix/>
          </a:blip>
          <a:stretch>
            <a:fillRect/>
          </a:stretch>
        </p:blipFill>
        <p:spPr>
          <a:xfrm>
            <a:off x="758950" y="1082648"/>
            <a:ext cx="7626102" cy="3526325"/>
          </a:xfrm>
          <a:prstGeom prst="rect">
            <a:avLst/>
          </a:prstGeom>
          <a:noFill/>
          <a:ln>
            <a:noFill/>
          </a:ln>
        </p:spPr>
      </p:pic>
      <p:sp>
        <p:nvSpPr>
          <p:cNvPr id="1586" name="Google Shape;1586;p36"/>
          <p:cNvSpPr txBox="1"/>
          <p:nvPr>
            <p:ph type="title"/>
          </p:nvPr>
        </p:nvSpPr>
        <p:spPr>
          <a:xfrm>
            <a:off x="2857489" y="367325"/>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Trello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7"/>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Agenda</a:t>
            </a:r>
            <a:endParaRPr/>
          </a:p>
        </p:txBody>
      </p:sp>
      <p:sp>
        <p:nvSpPr>
          <p:cNvPr id="494" name="Google Shape;494;p17"/>
          <p:cNvSpPr/>
          <p:nvPr/>
        </p:nvSpPr>
        <p:spPr>
          <a:xfrm>
            <a:off x="812650" y="1233825"/>
            <a:ext cx="692400" cy="6924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01</a:t>
            </a:r>
            <a:endParaRPr b="1" sz="1800">
              <a:solidFill>
                <a:schemeClr val="lt1"/>
              </a:solidFill>
              <a:latin typeface="Roboto"/>
              <a:ea typeface="Roboto"/>
              <a:cs typeface="Roboto"/>
              <a:sym typeface="Roboto"/>
            </a:endParaRPr>
          </a:p>
        </p:txBody>
      </p:sp>
      <p:sp>
        <p:nvSpPr>
          <p:cNvPr id="495" name="Google Shape;495;p17"/>
          <p:cNvSpPr/>
          <p:nvPr/>
        </p:nvSpPr>
        <p:spPr>
          <a:xfrm>
            <a:off x="812650" y="3060850"/>
            <a:ext cx="692400" cy="6924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03</a:t>
            </a:r>
            <a:endParaRPr b="1" sz="1800">
              <a:solidFill>
                <a:schemeClr val="lt1"/>
              </a:solidFill>
              <a:latin typeface="Roboto"/>
              <a:ea typeface="Roboto"/>
              <a:cs typeface="Roboto"/>
              <a:sym typeface="Roboto"/>
            </a:endParaRPr>
          </a:p>
        </p:txBody>
      </p:sp>
      <p:sp>
        <p:nvSpPr>
          <p:cNvPr id="496" name="Google Shape;496;p17"/>
          <p:cNvSpPr/>
          <p:nvPr/>
        </p:nvSpPr>
        <p:spPr>
          <a:xfrm>
            <a:off x="812650" y="2166750"/>
            <a:ext cx="692400" cy="6924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02</a:t>
            </a:r>
            <a:endParaRPr b="1" sz="1800">
              <a:solidFill>
                <a:schemeClr val="lt1"/>
              </a:solidFill>
              <a:latin typeface="Roboto"/>
              <a:ea typeface="Roboto"/>
              <a:cs typeface="Roboto"/>
              <a:sym typeface="Roboto"/>
            </a:endParaRPr>
          </a:p>
        </p:txBody>
      </p:sp>
      <p:sp>
        <p:nvSpPr>
          <p:cNvPr id="497" name="Google Shape;497;p17"/>
          <p:cNvSpPr txBox="1"/>
          <p:nvPr/>
        </p:nvSpPr>
        <p:spPr>
          <a:xfrm>
            <a:off x="1951650" y="2259300"/>
            <a:ext cx="4960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Exploratory Data Analysis</a:t>
            </a:r>
            <a:endParaRPr b="1" sz="1600">
              <a:solidFill>
                <a:schemeClr val="dk1"/>
              </a:solidFill>
              <a:latin typeface="Roboto"/>
              <a:ea typeface="Roboto"/>
              <a:cs typeface="Roboto"/>
              <a:sym typeface="Roboto"/>
            </a:endParaRPr>
          </a:p>
        </p:txBody>
      </p:sp>
      <p:sp>
        <p:nvSpPr>
          <p:cNvPr id="498" name="Google Shape;498;p17"/>
          <p:cNvSpPr txBox="1"/>
          <p:nvPr/>
        </p:nvSpPr>
        <p:spPr>
          <a:xfrm>
            <a:off x="1951650" y="1340775"/>
            <a:ext cx="58251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latin typeface="Roboto"/>
                <a:ea typeface="Roboto"/>
                <a:cs typeface="Roboto"/>
                <a:sym typeface="Roboto"/>
              </a:rPr>
              <a:t>Overview of Dataset and Limitations</a:t>
            </a:r>
            <a:endParaRPr b="1" sz="1600">
              <a:solidFill>
                <a:srgbClr val="000000"/>
              </a:solidFill>
              <a:latin typeface="Roboto"/>
              <a:ea typeface="Roboto"/>
              <a:cs typeface="Roboto"/>
              <a:sym typeface="Roboto"/>
            </a:endParaRPr>
          </a:p>
        </p:txBody>
      </p:sp>
      <p:sp>
        <p:nvSpPr>
          <p:cNvPr id="499" name="Google Shape;499;p17"/>
          <p:cNvSpPr txBox="1"/>
          <p:nvPr/>
        </p:nvSpPr>
        <p:spPr>
          <a:xfrm>
            <a:off x="1951650" y="3149125"/>
            <a:ext cx="56451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Predictive Modelling (App) and Recommendations</a:t>
            </a:r>
            <a:endParaRPr b="1" sz="1600">
              <a:solidFill>
                <a:schemeClr val="dk1"/>
              </a:solidFill>
              <a:latin typeface="Roboto"/>
              <a:ea typeface="Roboto"/>
              <a:cs typeface="Roboto"/>
              <a:sym typeface="Roboto"/>
            </a:endParaRPr>
          </a:p>
        </p:txBody>
      </p:sp>
      <p:sp>
        <p:nvSpPr>
          <p:cNvPr id="500" name="Google Shape;500;p17"/>
          <p:cNvSpPr/>
          <p:nvPr/>
        </p:nvSpPr>
        <p:spPr>
          <a:xfrm>
            <a:off x="812650" y="3954950"/>
            <a:ext cx="692400" cy="6924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04</a:t>
            </a:r>
            <a:endParaRPr b="1" sz="1800">
              <a:solidFill>
                <a:schemeClr val="lt1"/>
              </a:solidFill>
              <a:latin typeface="Roboto"/>
              <a:ea typeface="Roboto"/>
              <a:cs typeface="Roboto"/>
              <a:sym typeface="Roboto"/>
            </a:endParaRPr>
          </a:p>
        </p:txBody>
      </p:sp>
      <p:sp>
        <p:nvSpPr>
          <p:cNvPr id="501" name="Google Shape;501;p17"/>
          <p:cNvSpPr txBox="1"/>
          <p:nvPr/>
        </p:nvSpPr>
        <p:spPr>
          <a:xfrm>
            <a:off x="1951650" y="4038950"/>
            <a:ext cx="56451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Retrospective</a:t>
            </a:r>
            <a:endParaRPr b="1"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8"/>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Dataset Overview</a:t>
            </a:r>
            <a:endParaRPr/>
          </a:p>
        </p:txBody>
      </p:sp>
      <p:sp>
        <p:nvSpPr>
          <p:cNvPr id="507" name="Google Shape;507;p18"/>
          <p:cNvSpPr/>
          <p:nvPr/>
        </p:nvSpPr>
        <p:spPr>
          <a:xfrm>
            <a:off x="2533718" y="4136164"/>
            <a:ext cx="14" cy="15"/>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2692237" y="1430696"/>
            <a:ext cx="272348" cy="2342114"/>
          </a:xfrm>
          <a:custGeom>
            <a:rect b="b" l="l" r="r" t="t"/>
            <a:pathLst>
              <a:path extrusionOk="0" h="189837" w="22550">
                <a:moveTo>
                  <a:pt x="0" y="0"/>
                </a:moveTo>
                <a:lnTo>
                  <a:pt x="0" y="189836"/>
                </a:lnTo>
                <a:lnTo>
                  <a:pt x="22550" y="183565"/>
                </a:lnTo>
                <a:lnTo>
                  <a:pt x="22550" y="7673"/>
                </a:lnTo>
                <a:close/>
                <a:moveTo>
                  <a:pt x="17313" y="177761"/>
                </a:moveTo>
                <a:lnTo>
                  <a:pt x="4503" y="181197"/>
                </a:lnTo>
                <a:lnTo>
                  <a:pt x="4503" y="176126"/>
                </a:lnTo>
                <a:lnTo>
                  <a:pt x="17313" y="173658"/>
                </a:lnTo>
                <a:close/>
                <a:moveTo>
                  <a:pt x="17313" y="160082"/>
                </a:moveTo>
                <a:cubicBezTo>
                  <a:pt x="13043" y="160982"/>
                  <a:pt x="8773" y="161883"/>
                  <a:pt x="4503" y="162784"/>
                </a:cubicBezTo>
                <a:lnTo>
                  <a:pt x="4503" y="157713"/>
                </a:lnTo>
                <a:cubicBezTo>
                  <a:pt x="8773" y="157113"/>
                  <a:pt x="13043" y="156512"/>
                  <a:pt x="17313" y="155945"/>
                </a:cubicBezTo>
                <a:close/>
                <a:moveTo>
                  <a:pt x="17313" y="142402"/>
                </a:moveTo>
                <a:cubicBezTo>
                  <a:pt x="13043" y="143069"/>
                  <a:pt x="8773" y="143737"/>
                  <a:pt x="4503" y="144370"/>
                </a:cubicBezTo>
                <a:lnTo>
                  <a:pt x="4503" y="139300"/>
                </a:lnTo>
                <a:cubicBezTo>
                  <a:pt x="8773" y="138933"/>
                  <a:pt x="13043" y="138566"/>
                  <a:pt x="17313" y="138199"/>
                </a:cubicBezTo>
                <a:close/>
                <a:moveTo>
                  <a:pt x="17313" y="124756"/>
                </a:moveTo>
                <a:cubicBezTo>
                  <a:pt x="13043" y="125157"/>
                  <a:pt x="8773" y="125557"/>
                  <a:pt x="4503" y="125991"/>
                </a:cubicBezTo>
                <a:lnTo>
                  <a:pt x="4503" y="120920"/>
                </a:lnTo>
                <a:cubicBezTo>
                  <a:pt x="8773" y="120787"/>
                  <a:pt x="13043" y="120620"/>
                  <a:pt x="17313" y="120487"/>
                </a:cubicBezTo>
                <a:close/>
                <a:moveTo>
                  <a:pt x="17313" y="107077"/>
                </a:moveTo>
                <a:cubicBezTo>
                  <a:pt x="13043" y="107244"/>
                  <a:pt x="8773" y="107411"/>
                  <a:pt x="4503" y="107577"/>
                </a:cubicBezTo>
                <a:lnTo>
                  <a:pt x="4503" y="102507"/>
                </a:lnTo>
                <a:cubicBezTo>
                  <a:pt x="8773" y="102607"/>
                  <a:pt x="13043" y="102674"/>
                  <a:pt x="17313" y="102741"/>
                </a:cubicBezTo>
                <a:close/>
                <a:moveTo>
                  <a:pt x="17313" y="89431"/>
                </a:moveTo>
                <a:cubicBezTo>
                  <a:pt x="13043" y="89331"/>
                  <a:pt x="8773" y="89264"/>
                  <a:pt x="4503" y="89198"/>
                </a:cubicBezTo>
                <a:lnTo>
                  <a:pt x="4503" y="84127"/>
                </a:lnTo>
                <a:cubicBezTo>
                  <a:pt x="8773" y="84427"/>
                  <a:pt x="13043" y="84728"/>
                  <a:pt x="17313" y="84995"/>
                </a:cubicBezTo>
                <a:close/>
                <a:moveTo>
                  <a:pt x="17313" y="71752"/>
                </a:moveTo>
                <a:cubicBezTo>
                  <a:pt x="13043" y="71418"/>
                  <a:pt x="8773" y="71118"/>
                  <a:pt x="4503" y="70784"/>
                </a:cubicBezTo>
                <a:lnTo>
                  <a:pt x="4503" y="65714"/>
                </a:lnTo>
                <a:cubicBezTo>
                  <a:pt x="8773" y="66248"/>
                  <a:pt x="13043" y="66748"/>
                  <a:pt x="17313" y="67282"/>
                </a:cubicBezTo>
                <a:close/>
                <a:moveTo>
                  <a:pt x="17313" y="54106"/>
                </a:moveTo>
                <a:cubicBezTo>
                  <a:pt x="13043" y="53539"/>
                  <a:pt x="8773" y="52972"/>
                  <a:pt x="4503" y="52371"/>
                </a:cubicBezTo>
                <a:lnTo>
                  <a:pt x="4503" y="47334"/>
                </a:lnTo>
                <a:cubicBezTo>
                  <a:pt x="8773" y="48068"/>
                  <a:pt x="13043" y="48802"/>
                  <a:pt x="17313" y="49569"/>
                </a:cubicBezTo>
                <a:close/>
                <a:moveTo>
                  <a:pt x="17313" y="36426"/>
                </a:moveTo>
                <a:cubicBezTo>
                  <a:pt x="13043" y="35626"/>
                  <a:pt x="8773" y="34792"/>
                  <a:pt x="4503" y="33991"/>
                </a:cubicBezTo>
                <a:lnTo>
                  <a:pt x="4503" y="28921"/>
                </a:lnTo>
                <a:cubicBezTo>
                  <a:pt x="8773" y="29888"/>
                  <a:pt x="13043" y="30856"/>
                  <a:pt x="17313" y="31823"/>
                </a:cubicBezTo>
                <a:close/>
                <a:moveTo>
                  <a:pt x="17313" y="18780"/>
                </a:moveTo>
                <a:lnTo>
                  <a:pt x="4503" y="15578"/>
                </a:lnTo>
                <a:lnTo>
                  <a:pt x="4503" y="10508"/>
                </a:lnTo>
                <a:lnTo>
                  <a:pt x="17313" y="1407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2371141" y="1422874"/>
            <a:ext cx="299751" cy="2357338"/>
          </a:xfrm>
          <a:custGeom>
            <a:rect b="b" l="l" r="r" t="t"/>
            <a:pathLst>
              <a:path extrusionOk="0" h="191071" w="24819">
                <a:moveTo>
                  <a:pt x="1" y="31890"/>
                </a:moveTo>
                <a:lnTo>
                  <a:pt x="10541" y="35192"/>
                </a:lnTo>
                <a:lnTo>
                  <a:pt x="10541" y="189536"/>
                </a:lnTo>
                <a:lnTo>
                  <a:pt x="24818" y="191071"/>
                </a:lnTo>
                <a:lnTo>
                  <a:pt x="24818" y="1"/>
                </a:lnTo>
                <a:lnTo>
                  <a:pt x="1" y="12043"/>
                </a:lnTo>
                <a:close/>
                <a:moveTo>
                  <a:pt x="19915" y="174626"/>
                </a:moveTo>
                <a:cubicBezTo>
                  <a:pt x="17580" y="174159"/>
                  <a:pt x="15245" y="173658"/>
                  <a:pt x="12910" y="173191"/>
                </a:cubicBezTo>
                <a:lnTo>
                  <a:pt x="12910" y="168121"/>
                </a:lnTo>
                <a:cubicBezTo>
                  <a:pt x="15245" y="168488"/>
                  <a:pt x="17580" y="168855"/>
                  <a:pt x="19915" y="169222"/>
                </a:cubicBezTo>
                <a:close/>
                <a:moveTo>
                  <a:pt x="19915" y="164819"/>
                </a:moveTo>
                <a:cubicBezTo>
                  <a:pt x="17580" y="164418"/>
                  <a:pt x="15245" y="164018"/>
                  <a:pt x="12910" y="163584"/>
                </a:cubicBezTo>
                <a:lnTo>
                  <a:pt x="12910" y="158547"/>
                </a:lnTo>
                <a:cubicBezTo>
                  <a:pt x="15245" y="158848"/>
                  <a:pt x="17580" y="159114"/>
                  <a:pt x="19915" y="159415"/>
                </a:cubicBezTo>
                <a:close/>
                <a:moveTo>
                  <a:pt x="19915" y="155012"/>
                </a:moveTo>
                <a:cubicBezTo>
                  <a:pt x="17580" y="154678"/>
                  <a:pt x="15245" y="154344"/>
                  <a:pt x="12910" y="154011"/>
                </a:cubicBezTo>
                <a:lnTo>
                  <a:pt x="12910" y="148974"/>
                </a:lnTo>
                <a:cubicBezTo>
                  <a:pt x="15245" y="149174"/>
                  <a:pt x="17580" y="149408"/>
                  <a:pt x="19915" y="149608"/>
                </a:cubicBezTo>
                <a:close/>
                <a:moveTo>
                  <a:pt x="19915" y="145205"/>
                </a:moveTo>
                <a:lnTo>
                  <a:pt x="12910" y="144437"/>
                </a:lnTo>
                <a:lnTo>
                  <a:pt x="12910" y="139400"/>
                </a:lnTo>
                <a:lnTo>
                  <a:pt x="19915" y="139801"/>
                </a:lnTo>
                <a:close/>
                <a:moveTo>
                  <a:pt x="19915" y="135397"/>
                </a:moveTo>
                <a:cubicBezTo>
                  <a:pt x="17580" y="135231"/>
                  <a:pt x="15245" y="135031"/>
                  <a:pt x="12910" y="134864"/>
                </a:cubicBezTo>
                <a:lnTo>
                  <a:pt x="12910" y="129827"/>
                </a:lnTo>
                <a:cubicBezTo>
                  <a:pt x="15245" y="129860"/>
                  <a:pt x="17580" y="129927"/>
                  <a:pt x="19915" y="129994"/>
                </a:cubicBezTo>
                <a:close/>
                <a:moveTo>
                  <a:pt x="19915" y="125590"/>
                </a:moveTo>
                <a:cubicBezTo>
                  <a:pt x="17580" y="125490"/>
                  <a:pt x="15245" y="125390"/>
                  <a:pt x="12910" y="125290"/>
                </a:cubicBezTo>
                <a:lnTo>
                  <a:pt x="12910" y="120253"/>
                </a:lnTo>
                <a:cubicBezTo>
                  <a:pt x="15245" y="120220"/>
                  <a:pt x="17580" y="120220"/>
                  <a:pt x="19915" y="120187"/>
                </a:cubicBezTo>
                <a:close/>
                <a:moveTo>
                  <a:pt x="19915" y="115783"/>
                </a:moveTo>
                <a:cubicBezTo>
                  <a:pt x="17580" y="115750"/>
                  <a:pt x="15245" y="115750"/>
                  <a:pt x="12910" y="115717"/>
                </a:cubicBezTo>
                <a:lnTo>
                  <a:pt x="12910" y="110680"/>
                </a:lnTo>
                <a:cubicBezTo>
                  <a:pt x="15245" y="110580"/>
                  <a:pt x="17580" y="110480"/>
                  <a:pt x="19915" y="110380"/>
                </a:cubicBezTo>
                <a:close/>
                <a:moveTo>
                  <a:pt x="19915" y="105976"/>
                </a:moveTo>
                <a:cubicBezTo>
                  <a:pt x="17580" y="106043"/>
                  <a:pt x="15245" y="106077"/>
                  <a:pt x="12910" y="106110"/>
                </a:cubicBezTo>
                <a:lnTo>
                  <a:pt x="12910" y="101073"/>
                </a:lnTo>
                <a:cubicBezTo>
                  <a:pt x="15245" y="100906"/>
                  <a:pt x="17580" y="100739"/>
                  <a:pt x="19915" y="100573"/>
                </a:cubicBezTo>
                <a:close/>
                <a:moveTo>
                  <a:pt x="19915" y="96169"/>
                </a:moveTo>
                <a:lnTo>
                  <a:pt x="12910" y="96570"/>
                </a:lnTo>
                <a:lnTo>
                  <a:pt x="12910" y="91499"/>
                </a:lnTo>
                <a:lnTo>
                  <a:pt x="19915" y="90766"/>
                </a:lnTo>
                <a:close/>
                <a:moveTo>
                  <a:pt x="19915" y="86362"/>
                </a:moveTo>
                <a:lnTo>
                  <a:pt x="12910" y="86963"/>
                </a:lnTo>
                <a:lnTo>
                  <a:pt x="12910" y="81926"/>
                </a:lnTo>
                <a:lnTo>
                  <a:pt x="19915" y="80959"/>
                </a:lnTo>
                <a:close/>
                <a:moveTo>
                  <a:pt x="19915" y="76555"/>
                </a:moveTo>
                <a:cubicBezTo>
                  <a:pt x="17580" y="76856"/>
                  <a:pt x="15245" y="77122"/>
                  <a:pt x="12910" y="77389"/>
                </a:cubicBezTo>
                <a:lnTo>
                  <a:pt x="12910" y="72352"/>
                </a:lnTo>
                <a:cubicBezTo>
                  <a:pt x="15245" y="71952"/>
                  <a:pt x="17580" y="71552"/>
                  <a:pt x="19915" y="71151"/>
                </a:cubicBezTo>
                <a:close/>
                <a:moveTo>
                  <a:pt x="19915" y="66748"/>
                </a:moveTo>
                <a:cubicBezTo>
                  <a:pt x="17580" y="67115"/>
                  <a:pt x="15245" y="67449"/>
                  <a:pt x="12910" y="67816"/>
                </a:cubicBezTo>
                <a:lnTo>
                  <a:pt x="12910" y="62779"/>
                </a:lnTo>
                <a:cubicBezTo>
                  <a:pt x="15245" y="62278"/>
                  <a:pt x="17580" y="61811"/>
                  <a:pt x="19915" y="61344"/>
                </a:cubicBezTo>
                <a:close/>
                <a:moveTo>
                  <a:pt x="19915" y="56941"/>
                </a:moveTo>
                <a:cubicBezTo>
                  <a:pt x="17580" y="57375"/>
                  <a:pt x="15245" y="57809"/>
                  <a:pt x="12910" y="58242"/>
                </a:cubicBezTo>
                <a:lnTo>
                  <a:pt x="12910" y="53205"/>
                </a:lnTo>
                <a:cubicBezTo>
                  <a:pt x="15245" y="52638"/>
                  <a:pt x="17580" y="52071"/>
                  <a:pt x="19915" y="51537"/>
                </a:cubicBezTo>
                <a:close/>
                <a:moveTo>
                  <a:pt x="19915" y="47134"/>
                </a:moveTo>
                <a:lnTo>
                  <a:pt x="12910" y="48669"/>
                </a:lnTo>
                <a:lnTo>
                  <a:pt x="12910" y="43632"/>
                </a:lnTo>
                <a:lnTo>
                  <a:pt x="19915" y="41730"/>
                </a:lnTo>
                <a:close/>
                <a:moveTo>
                  <a:pt x="19915" y="37327"/>
                </a:moveTo>
                <a:cubicBezTo>
                  <a:pt x="17580" y="37928"/>
                  <a:pt x="15245" y="38495"/>
                  <a:pt x="12910" y="39095"/>
                </a:cubicBezTo>
                <a:lnTo>
                  <a:pt x="12910" y="34058"/>
                </a:lnTo>
                <a:cubicBezTo>
                  <a:pt x="15245" y="33324"/>
                  <a:pt x="17580" y="32624"/>
                  <a:pt x="19915" y="31923"/>
                </a:cubicBezTo>
                <a:close/>
                <a:moveTo>
                  <a:pt x="19915" y="27554"/>
                </a:moveTo>
                <a:cubicBezTo>
                  <a:pt x="17580" y="28187"/>
                  <a:pt x="15245" y="28855"/>
                  <a:pt x="12910" y="29522"/>
                </a:cubicBezTo>
                <a:lnTo>
                  <a:pt x="12910" y="24451"/>
                </a:lnTo>
                <a:cubicBezTo>
                  <a:pt x="15245" y="23684"/>
                  <a:pt x="17580" y="22917"/>
                  <a:pt x="19915" y="22116"/>
                </a:cubicBezTo>
                <a:close/>
                <a:moveTo>
                  <a:pt x="12910" y="14878"/>
                </a:moveTo>
                <a:lnTo>
                  <a:pt x="19915" y="12309"/>
                </a:lnTo>
                <a:lnTo>
                  <a:pt x="19915" y="17747"/>
                </a:lnTo>
                <a:lnTo>
                  <a:pt x="12910" y="19915"/>
                </a:lnTo>
                <a:close/>
                <a:moveTo>
                  <a:pt x="12910" y="177728"/>
                </a:moveTo>
                <a:lnTo>
                  <a:pt x="19915" y="179029"/>
                </a:lnTo>
                <a:lnTo>
                  <a:pt x="19915" y="184433"/>
                </a:lnTo>
                <a:lnTo>
                  <a:pt x="12910" y="182765"/>
                </a:lnTo>
                <a:close/>
                <a:moveTo>
                  <a:pt x="8607" y="30389"/>
                </a:moveTo>
                <a:cubicBezTo>
                  <a:pt x="6805" y="30956"/>
                  <a:pt x="5004" y="31523"/>
                  <a:pt x="3170" y="32124"/>
                </a:cubicBezTo>
                <a:lnTo>
                  <a:pt x="3170" y="28187"/>
                </a:lnTo>
                <a:cubicBezTo>
                  <a:pt x="5004" y="27520"/>
                  <a:pt x="6805" y="26853"/>
                  <a:pt x="8607" y="26186"/>
                </a:cubicBezTo>
                <a:close/>
                <a:moveTo>
                  <a:pt x="3170" y="18947"/>
                </a:moveTo>
                <a:lnTo>
                  <a:pt x="8607" y="16746"/>
                </a:lnTo>
                <a:lnTo>
                  <a:pt x="8607" y="20949"/>
                </a:lnTo>
                <a:lnTo>
                  <a:pt x="3170" y="2285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2227321" y="1786672"/>
            <a:ext cx="260669" cy="2048679"/>
          </a:xfrm>
          <a:custGeom>
            <a:rect b="b" l="l" r="r" t="t"/>
            <a:pathLst>
              <a:path extrusionOk="0" h="166053" w="21583">
                <a:moveTo>
                  <a:pt x="0" y="166053"/>
                </a:moveTo>
                <a:lnTo>
                  <a:pt x="21582" y="160849"/>
                </a:lnTo>
                <a:lnTo>
                  <a:pt x="21582" y="7105"/>
                </a:lnTo>
                <a:lnTo>
                  <a:pt x="0" y="0"/>
                </a:lnTo>
                <a:close/>
                <a:moveTo>
                  <a:pt x="3002" y="9841"/>
                </a:moveTo>
                <a:lnTo>
                  <a:pt x="18814" y="14744"/>
                </a:lnTo>
                <a:lnTo>
                  <a:pt x="18814" y="18714"/>
                </a:lnTo>
                <a:lnTo>
                  <a:pt x="3002" y="14144"/>
                </a:lnTo>
                <a:lnTo>
                  <a:pt x="3002" y="9841"/>
                </a:lnTo>
                <a:close/>
                <a:moveTo>
                  <a:pt x="3002" y="20915"/>
                </a:moveTo>
                <a:cubicBezTo>
                  <a:pt x="8273" y="22316"/>
                  <a:pt x="13543" y="23751"/>
                  <a:pt x="18814" y="25152"/>
                </a:cubicBezTo>
                <a:lnTo>
                  <a:pt x="18814" y="29088"/>
                </a:lnTo>
                <a:lnTo>
                  <a:pt x="3002" y="25185"/>
                </a:lnTo>
                <a:close/>
                <a:moveTo>
                  <a:pt x="3002" y="31957"/>
                </a:moveTo>
                <a:cubicBezTo>
                  <a:pt x="8273" y="33157"/>
                  <a:pt x="13543" y="34358"/>
                  <a:pt x="18814" y="35592"/>
                </a:cubicBezTo>
                <a:lnTo>
                  <a:pt x="18814" y="39462"/>
                </a:lnTo>
                <a:cubicBezTo>
                  <a:pt x="13543" y="38394"/>
                  <a:pt x="8273" y="37327"/>
                  <a:pt x="3002" y="36260"/>
                </a:cubicBezTo>
                <a:close/>
                <a:moveTo>
                  <a:pt x="3002" y="43031"/>
                </a:moveTo>
                <a:lnTo>
                  <a:pt x="18814" y="46000"/>
                </a:lnTo>
                <a:lnTo>
                  <a:pt x="18814" y="49869"/>
                </a:lnTo>
                <a:lnTo>
                  <a:pt x="3002" y="47334"/>
                </a:lnTo>
                <a:close/>
                <a:moveTo>
                  <a:pt x="3002" y="54106"/>
                </a:moveTo>
                <a:cubicBezTo>
                  <a:pt x="8273" y="54873"/>
                  <a:pt x="13543" y="55640"/>
                  <a:pt x="18814" y="56441"/>
                </a:cubicBezTo>
                <a:lnTo>
                  <a:pt x="18814" y="60243"/>
                </a:lnTo>
                <a:cubicBezTo>
                  <a:pt x="13543" y="59610"/>
                  <a:pt x="8273" y="59009"/>
                  <a:pt x="3002" y="58409"/>
                </a:cubicBezTo>
                <a:close/>
                <a:moveTo>
                  <a:pt x="3002" y="65147"/>
                </a:moveTo>
                <a:lnTo>
                  <a:pt x="18814" y="66848"/>
                </a:lnTo>
                <a:lnTo>
                  <a:pt x="18814" y="70618"/>
                </a:lnTo>
                <a:lnTo>
                  <a:pt x="3002" y="69450"/>
                </a:lnTo>
                <a:close/>
                <a:moveTo>
                  <a:pt x="3002" y="76222"/>
                </a:moveTo>
                <a:cubicBezTo>
                  <a:pt x="8273" y="76589"/>
                  <a:pt x="13543" y="76922"/>
                  <a:pt x="18814" y="77289"/>
                </a:cubicBezTo>
                <a:lnTo>
                  <a:pt x="18814" y="80992"/>
                </a:lnTo>
                <a:cubicBezTo>
                  <a:pt x="13543" y="80858"/>
                  <a:pt x="8273" y="80691"/>
                  <a:pt x="3002" y="80525"/>
                </a:cubicBezTo>
                <a:close/>
                <a:moveTo>
                  <a:pt x="3002" y="87296"/>
                </a:moveTo>
                <a:cubicBezTo>
                  <a:pt x="8273" y="87430"/>
                  <a:pt x="13543" y="87563"/>
                  <a:pt x="18814" y="87696"/>
                </a:cubicBezTo>
                <a:lnTo>
                  <a:pt x="18814" y="91399"/>
                </a:lnTo>
                <a:lnTo>
                  <a:pt x="3002" y="91599"/>
                </a:lnTo>
                <a:close/>
                <a:moveTo>
                  <a:pt x="3002" y="98371"/>
                </a:moveTo>
                <a:cubicBezTo>
                  <a:pt x="8273" y="98271"/>
                  <a:pt x="13543" y="98204"/>
                  <a:pt x="18814" y="98104"/>
                </a:cubicBezTo>
                <a:lnTo>
                  <a:pt x="18814" y="101773"/>
                </a:lnTo>
                <a:cubicBezTo>
                  <a:pt x="13543" y="102073"/>
                  <a:pt x="8273" y="102374"/>
                  <a:pt x="3002" y="102674"/>
                </a:cubicBezTo>
                <a:close/>
                <a:moveTo>
                  <a:pt x="3002" y="109412"/>
                </a:moveTo>
                <a:cubicBezTo>
                  <a:pt x="8273" y="109145"/>
                  <a:pt x="13543" y="108845"/>
                  <a:pt x="18814" y="108545"/>
                </a:cubicBezTo>
                <a:lnTo>
                  <a:pt x="18814" y="112147"/>
                </a:lnTo>
                <a:lnTo>
                  <a:pt x="3002" y="113715"/>
                </a:lnTo>
                <a:close/>
                <a:moveTo>
                  <a:pt x="3002" y="120487"/>
                </a:moveTo>
                <a:lnTo>
                  <a:pt x="18814" y="118952"/>
                </a:lnTo>
                <a:lnTo>
                  <a:pt x="18814" y="122521"/>
                </a:lnTo>
                <a:cubicBezTo>
                  <a:pt x="13543" y="123289"/>
                  <a:pt x="8273" y="124022"/>
                  <a:pt x="3002" y="124790"/>
                </a:cubicBezTo>
                <a:close/>
                <a:moveTo>
                  <a:pt x="3002" y="131561"/>
                </a:moveTo>
                <a:cubicBezTo>
                  <a:pt x="8273" y="130827"/>
                  <a:pt x="13543" y="130093"/>
                  <a:pt x="18814" y="129393"/>
                </a:cubicBezTo>
                <a:lnTo>
                  <a:pt x="18814" y="132929"/>
                </a:lnTo>
                <a:lnTo>
                  <a:pt x="3002" y="135864"/>
                </a:lnTo>
                <a:close/>
                <a:moveTo>
                  <a:pt x="3002" y="142636"/>
                </a:moveTo>
                <a:cubicBezTo>
                  <a:pt x="8273" y="141668"/>
                  <a:pt x="13543" y="140734"/>
                  <a:pt x="18814" y="139800"/>
                </a:cubicBezTo>
                <a:lnTo>
                  <a:pt x="18814" y="143303"/>
                </a:lnTo>
                <a:cubicBezTo>
                  <a:pt x="13543" y="144504"/>
                  <a:pt x="8273" y="145705"/>
                  <a:pt x="3002" y="146939"/>
                </a:cubicBezTo>
                <a:close/>
                <a:moveTo>
                  <a:pt x="3002" y="153677"/>
                </a:moveTo>
                <a:lnTo>
                  <a:pt x="18814" y="150241"/>
                </a:lnTo>
                <a:lnTo>
                  <a:pt x="18814" y="153710"/>
                </a:lnTo>
                <a:lnTo>
                  <a:pt x="3002" y="157980"/>
                </a:lnTo>
                <a:lnTo>
                  <a:pt x="3002" y="1536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1705592" y="1789546"/>
            <a:ext cx="500781" cy="2044571"/>
          </a:xfrm>
          <a:custGeom>
            <a:rect b="b" l="l" r="r" t="t"/>
            <a:pathLst>
              <a:path extrusionOk="0" h="165720" w="41464">
                <a:moveTo>
                  <a:pt x="1" y="159415"/>
                </a:moveTo>
                <a:lnTo>
                  <a:pt x="41464" y="165719"/>
                </a:lnTo>
                <a:lnTo>
                  <a:pt x="41464" y="1"/>
                </a:lnTo>
                <a:lnTo>
                  <a:pt x="1" y="14244"/>
                </a:lnTo>
                <a:close/>
                <a:moveTo>
                  <a:pt x="34292" y="157447"/>
                </a:moveTo>
                <a:lnTo>
                  <a:pt x="27353" y="156513"/>
                </a:lnTo>
                <a:lnTo>
                  <a:pt x="27353" y="151876"/>
                </a:lnTo>
                <a:lnTo>
                  <a:pt x="34292" y="152477"/>
                </a:lnTo>
                <a:close/>
                <a:moveTo>
                  <a:pt x="34292" y="149074"/>
                </a:moveTo>
                <a:lnTo>
                  <a:pt x="27353" y="148307"/>
                </a:lnTo>
                <a:lnTo>
                  <a:pt x="27353" y="143670"/>
                </a:lnTo>
                <a:cubicBezTo>
                  <a:pt x="29655" y="143804"/>
                  <a:pt x="31957" y="143971"/>
                  <a:pt x="34292" y="144104"/>
                </a:cubicBezTo>
                <a:close/>
                <a:moveTo>
                  <a:pt x="34292" y="140702"/>
                </a:moveTo>
                <a:lnTo>
                  <a:pt x="27353" y="140101"/>
                </a:lnTo>
                <a:lnTo>
                  <a:pt x="27353" y="135464"/>
                </a:lnTo>
                <a:cubicBezTo>
                  <a:pt x="29655" y="135531"/>
                  <a:pt x="31990" y="135631"/>
                  <a:pt x="34292" y="135731"/>
                </a:cubicBezTo>
                <a:close/>
                <a:moveTo>
                  <a:pt x="34292" y="132329"/>
                </a:moveTo>
                <a:cubicBezTo>
                  <a:pt x="31990" y="132195"/>
                  <a:pt x="29655" y="132029"/>
                  <a:pt x="27353" y="131895"/>
                </a:cubicBezTo>
                <a:lnTo>
                  <a:pt x="27353" y="127259"/>
                </a:lnTo>
                <a:lnTo>
                  <a:pt x="34292" y="127359"/>
                </a:lnTo>
                <a:close/>
                <a:moveTo>
                  <a:pt x="34292" y="123956"/>
                </a:moveTo>
                <a:cubicBezTo>
                  <a:pt x="31990" y="123856"/>
                  <a:pt x="29655" y="123756"/>
                  <a:pt x="27353" y="123656"/>
                </a:cubicBezTo>
                <a:lnTo>
                  <a:pt x="27353" y="119053"/>
                </a:lnTo>
                <a:cubicBezTo>
                  <a:pt x="29655" y="119019"/>
                  <a:pt x="31990" y="118986"/>
                  <a:pt x="34292" y="118986"/>
                </a:cubicBezTo>
                <a:close/>
                <a:moveTo>
                  <a:pt x="34292" y="115584"/>
                </a:moveTo>
                <a:lnTo>
                  <a:pt x="27353" y="115484"/>
                </a:lnTo>
                <a:lnTo>
                  <a:pt x="27353" y="110847"/>
                </a:lnTo>
                <a:cubicBezTo>
                  <a:pt x="29655" y="110747"/>
                  <a:pt x="31957" y="110680"/>
                  <a:pt x="34292" y="110613"/>
                </a:cubicBezTo>
                <a:close/>
                <a:moveTo>
                  <a:pt x="34292" y="107211"/>
                </a:moveTo>
                <a:cubicBezTo>
                  <a:pt x="31957" y="107244"/>
                  <a:pt x="29655" y="107244"/>
                  <a:pt x="27353" y="107244"/>
                </a:cubicBezTo>
                <a:lnTo>
                  <a:pt x="27353" y="102641"/>
                </a:lnTo>
                <a:lnTo>
                  <a:pt x="34292" y="102241"/>
                </a:lnTo>
                <a:close/>
                <a:moveTo>
                  <a:pt x="34292" y="98838"/>
                </a:moveTo>
                <a:cubicBezTo>
                  <a:pt x="31957" y="98905"/>
                  <a:pt x="29655" y="98972"/>
                  <a:pt x="27353" y="99038"/>
                </a:cubicBezTo>
                <a:lnTo>
                  <a:pt x="27353" y="94435"/>
                </a:lnTo>
                <a:cubicBezTo>
                  <a:pt x="29655" y="94235"/>
                  <a:pt x="31957" y="94035"/>
                  <a:pt x="34292" y="93868"/>
                </a:cubicBezTo>
                <a:close/>
                <a:moveTo>
                  <a:pt x="34292" y="90466"/>
                </a:moveTo>
                <a:lnTo>
                  <a:pt x="27353" y="90833"/>
                </a:lnTo>
                <a:lnTo>
                  <a:pt x="27353" y="86196"/>
                </a:lnTo>
                <a:cubicBezTo>
                  <a:pt x="29655" y="85962"/>
                  <a:pt x="31957" y="85729"/>
                  <a:pt x="34292" y="85495"/>
                </a:cubicBezTo>
                <a:close/>
                <a:moveTo>
                  <a:pt x="34292" y="82093"/>
                </a:moveTo>
                <a:cubicBezTo>
                  <a:pt x="31957" y="82293"/>
                  <a:pt x="29655" y="82460"/>
                  <a:pt x="27353" y="82627"/>
                </a:cubicBezTo>
                <a:lnTo>
                  <a:pt x="27353" y="77990"/>
                </a:lnTo>
                <a:cubicBezTo>
                  <a:pt x="29655" y="77723"/>
                  <a:pt x="31957" y="77423"/>
                  <a:pt x="34292" y="77123"/>
                </a:cubicBezTo>
                <a:close/>
                <a:moveTo>
                  <a:pt x="34292" y="73720"/>
                </a:moveTo>
                <a:cubicBezTo>
                  <a:pt x="31957" y="73954"/>
                  <a:pt x="29655" y="74187"/>
                  <a:pt x="27353" y="74421"/>
                </a:cubicBezTo>
                <a:lnTo>
                  <a:pt x="27353" y="69817"/>
                </a:lnTo>
                <a:cubicBezTo>
                  <a:pt x="29655" y="69451"/>
                  <a:pt x="31957" y="69084"/>
                  <a:pt x="34292" y="68750"/>
                </a:cubicBezTo>
                <a:close/>
                <a:moveTo>
                  <a:pt x="27353" y="58009"/>
                </a:moveTo>
                <a:lnTo>
                  <a:pt x="27353" y="53372"/>
                </a:lnTo>
                <a:cubicBezTo>
                  <a:pt x="29655" y="52939"/>
                  <a:pt x="31957" y="52472"/>
                  <a:pt x="34258" y="52005"/>
                </a:cubicBezTo>
                <a:lnTo>
                  <a:pt x="34258" y="56975"/>
                </a:lnTo>
                <a:cubicBezTo>
                  <a:pt x="31957" y="57309"/>
                  <a:pt x="29655" y="57675"/>
                  <a:pt x="27353" y="58009"/>
                </a:cubicBezTo>
                <a:close/>
                <a:moveTo>
                  <a:pt x="34292" y="65348"/>
                </a:moveTo>
                <a:cubicBezTo>
                  <a:pt x="31957" y="65648"/>
                  <a:pt x="29655" y="65948"/>
                  <a:pt x="27353" y="66215"/>
                </a:cubicBezTo>
                <a:lnTo>
                  <a:pt x="27353" y="61578"/>
                </a:lnTo>
                <a:cubicBezTo>
                  <a:pt x="29655" y="61178"/>
                  <a:pt x="31957" y="60778"/>
                  <a:pt x="34292" y="60377"/>
                </a:cubicBezTo>
                <a:close/>
                <a:moveTo>
                  <a:pt x="34292" y="48602"/>
                </a:moveTo>
                <a:cubicBezTo>
                  <a:pt x="31957" y="49003"/>
                  <a:pt x="29655" y="49403"/>
                  <a:pt x="27353" y="49803"/>
                </a:cubicBezTo>
                <a:lnTo>
                  <a:pt x="27353" y="45167"/>
                </a:lnTo>
                <a:lnTo>
                  <a:pt x="34292" y="43632"/>
                </a:lnTo>
                <a:close/>
                <a:moveTo>
                  <a:pt x="34258" y="40230"/>
                </a:moveTo>
                <a:cubicBezTo>
                  <a:pt x="31957" y="40697"/>
                  <a:pt x="29655" y="41164"/>
                  <a:pt x="27353" y="41597"/>
                </a:cubicBezTo>
                <a:lnTo>
                  <a:pt x="27353" y="36961"/>
                </a:lnTo>
                <a:cubicBezTo>
                  <a:pt x="29655" y="36394"/>
                  <a:pt x="31957" y="35826"/>
                  <a:pt x="34258" y="35259"/>
                </a:cubicBezTo>
                <a:close/>
                <a:moveTo>
                  <a:pt x="34258" y="31857"/>
                </a:moveTo>
                <a:cubicBezTo>
                  <a:pt x="31957" y="32357"/>
                  <a:pt x="29655" y="32891"/>
                  <a:pt x="27353" y="33391"/>
                </a:cubicBezTo>
                <a:lnTo>
                  <a:pt x="27353" y="28755"/>
                </a:lnTo>
                <a:cubicBezTo>
                  <a:pt x="29655" y="28121"/>
                  <a:pt x="31957" y="27521"/>
                  <a:pt x="34258" y="26887"/>
                </a:cubicBezTo>
                <a:close/>
                <a:moveTo>
                  <a:pt x="34258" y="23484"/>
                </a:moveTo>
                <a:cubicBezTo>
                  <a:pt x="31957" y="24051"/>
                  <a:pt x="29655" y="24618"/>
                  <a:pt x="27353" y="25186"/>
                </a:cubicBezTo>
                <a:lnTo>
                  <a:pt x="27353" y="20549"/>
                </a:lnTo>
                <a:cubicBezTo>
                  <a:pt x="29655" y="19882"/>
                  <a:pt x="31957" y="19181"/>
                  <a:pt x="34258" y="18514"/>
                </a:cubicBezTo>
                <a:close/>
                <a:moveTo>
                  <a:pt x="27353" y="12343"/>
                </a:moveTo>
                <a:lnTo>
                  <a:pt x="34258" y="10141"/>
                </a:lnTo>
                <a:lnTo>
                  <a:pt x="34258" y="15112"/>
                </a:lnTo>
                <a:lnTo>
                  <a:pt x="27353" y="16980"/>
                </a:lnTo>
                <a:close/>
                <a:moveTo>
                  <a:pt x="18347" y="15112"/>
                </a:moveTo>
                <a:lnTo>
                  <a:pt x="22784" y="13711"/>
                </a:lnTo>
                <a:lnTo>
                  <a:pt x="22784" y="18181"/>
                </a:lnTo>
                <a:lnTo>
                  <a:pt x="18347" y="19348"/>
                </a:lnTo>
                <a:close/>
                <a:moveTo>
                  <a:pt x="18347" y="23117"/>
                </a:moveTo>
                <a:cubicBezTo>
                  <a:pt x="19815" y="22684"/>
                  <a:pt x="21282" y="22250"/>
                  <a:pt x="22750" y="21816"/>
                </a:cubicBezTo>
                <a:lnTo>
                  <a:pt x="22750" y="26253"/>
                </a:lnTo>
                <a:lnTo>
                  <a:pt x="18347" y="27354"/>
                </a:lnTo>
                <a:close/>
                <a:moveTo>
                  <a:pt x="18314" y="31090"/>
                </a:moveTo>
                <a:lnTo>
                  <a:pt x="22750" y="29889"/>
                </a:lnTo>
                <a:lnTo>
                  <a:pt x="22750" y="34359"/>
                </a:lnTo>
                <a:cubicBezTo>
                  <a:pt x="21282" y="34692"/>
                  <a:pt x="19815" y="34993"/>
                  <a:pt x="18314" y="35326"/>
                </a:cubicBezTo>
                <a:close/>
                <a:moveTo>
                  <a:pt x="18314" y="39095"/>
                </a:moveTo>
                <a:cubicBezTo>
                  <a:pt x="19781" y="38729"/>
                  <a:pt x="21249" y="38362"/>
                  <a:pt x="22717" y="37995"/>
                </a:cubicBezTo>
                <a:lnTo>
                  <a:pt x="22717" y="42431"/>
                </a:lnTo>
                <a:lnTo>
                  <a:pt x="18314" y="43332"/>
                </a:lnTo>
                <a:close/>
                <a:moveTo>
                  <a:pt x="18314" y="47068"/>
                </a:moveTo>
                <a:lnTo>
                  <a:pt x="22717" y="46067"/>
                </a:lnTo>
                <a:lnTo>
                  <a:pt x="22717" y="50537"/>
                </a:lnTo>
                <a:cubicBezTo>
                  <a:pt x="21249" y="50804"/>
                  <a:pt x="19781" y="51037"/>
                  <a:pt x="18314" y="51304"/>
                </a:cubicBezTo>
                <a:close/>
                <a:moveTo>
                  <a:pt x="18280" y="55040"/>
                </a:moveTo>
                <a:cubicBezTo>
                  <a:pt x="19748" y="54773"/>
                  <a:pt x="21216" y="54473"/>
                  <a:pt x="22717" y="54173"/>
                </a:cubicBezTo>
                <a:lnTo>
                  <a:pt x="22717" y="58643"/>
                </a:lnTo>
                <a:lnTo>
                  <a:pt x="18280" y="59310"/>
                </a:lnTo>
                <a:close/>
                <a:moveTo>
                  <a:pt x="18280" y="63046"/>
                </a:moveTo>
                <a:lnTo>
                  <a:pt x="22683" y="62279"/>
                </a:lnTo>
                <a:lnTo>
                  <a:pt x="22683" y="66715"/>
                </a:lnTo>
                <a:cubicBezTo>
                  <a:pt x="21216" y="66915"/>
                  <a:pt x="19748" y="67082"/>
                  <a:pt x="18280" y="67282"/>
                </a:cubicBezTo>
                <a:close/>
                <a:moveTo>
                  <a:pt x="18247" y="71018"/>
                </a:moveTo>
                <a:cubicBezTo>
                  <a:pt x="19715" y="70818"/>
                  <a:pt x="21182" y="70585"/>
                  <a:pt x="22683" y="70351"/>
                </a:cubicBezTo>
                <a:lnTo>
                  <a:pt x="22683" y="74821"/>
                </a:lnTo>
                <a:lnTo>
                  <a:pt x="18247" y="75255"/>
                </a:lnTo>
                <a:close/>
                <a:moveTo>
                  <a:pt x="18247" y="79024"/>
                </a:moveTo>
                <a:lnTo>
                  <a:pt x="22650" y="78457"/>
                </a:lnTo>
                <a:lnTo>
                  <a:pt x="22650" y="82927"/>
                </a:lnTo>
                <a:cubicBezTo>
                  <a:pt x="21182" y="83027"/>
                  <a:pt x="19715" y="83160"/>
                  <a:pt x="18247" y="83260"/>
                </a:cubicBezTo>
                <a:close/>
                <a:moveTo>
                  <a:pt x="18214" y="86996"/>
                </a:moveTo>
                <a:cubicBezTo>
                  <a:pt x="19715" y="86863"/>
                  <a:pt x="21182" y="86696"/>
                  <a:pt x="22650" y="86529"/>
                </a:cubicBezTo>
                <a:lnTo>
                  <a:pt x="22650" y="90999"/>
                </a:lnTo>
                <a:lnTo>
                  <a:pt x="18214" y="91233"/>
                </a:lnTo>
                <a:close/>
                <a:moveTo>
                  <a:pt x="18214" y="95002"/>
                </a:moveTo>
                <a:cubicBezTo>
                  <a:pt x="19681" y="94869"/>
                  <a:pt x="21149" y="94769"/>
                  <a:pt x="22617" y="94635"/>
                </a:cubicBezTo>
                <a:lnTo>
                  <a:pt x="22617" y="99105"/>
                </a:lnTo>
                <a:cubicBezTo>
                  <a:pt x="21149" y="99138"/>
                  <a:pt x="19681" y="99172"/>
                  <a:pt x="18214" y="99239"/>
                </a:cubicBezTo>
                <a:close/>
                <a:moveTo>
                  <a:pt x="18214" y="102975"/>
                </a:moveTo>
                <a:cubicBezTo>
                  <a:pt x="19681" y="102908"/>
                  <a:pt x="21149" y="102808"/>
                  <a:pt x="22617" y="102741"/>
                </a:cubicBezTo>
                <a:lnTo>
                  <a:pt x="22617" y="107178"/>
                </a:lnTo>
                <a:lnTo>
                  <a:pt x="18214" y="107211"/>
                </a:lnTo>
                <a:close/>
                <a:moveTo>
                  <a:pt x="18180" y="110980"/>
                </a:moveTo>
                <a:cubicBezTo>
                  <a:pt x="19648" y="110914"/>
                  <a:pt x="21116" y="110880"/>
                  <a:pt x="22617" y="110814"/>
                </a:cubicBezTo>
                <a:lnTo>
                  <a:pt x="22617" y="115283"/>
                </a:lnTo>
                <a:cubicBezTo>
                  <a:pt x="21116" y="115250"/>
                  <a:pt x="19648" y="115250"/>
                  <a:pt x="18180" y="115217"/>
                </a:cubicBezTo>
                <a:close/>
                <a:moveTo>
                  <a:pt x="18180" y="118953"/>
                </a:moveTo>
                <a:cubicBezTo>
                  <a:pt x="19648" y="118953"/>
                  <a:pt x="21116" y="118919"/>
                  <a:pt x="22583" y="118919"/>
                </a:cubicBezTo>
                <a:lnTo>
                  <a:pt x="22583" y="123389"/>
                </a:lnTo>
                <a:cubicBezTo>
                  <a:pt x="21116" y="123322"/>
                  <a:pt x="19648" y="123256"/>
                  <a:pt x="18180" y="123189"/>
                </a:cubicBezTo>
                <a:close/>
                <a:moveTo>
                  <a:pt x="18147" y="126925"/>
                </a:moveTo>
                <a:cubicBezTo>
                  <a:pt x="19615" y="126958"/>
                  <a:pt x="21082" y="126992"/>
                  <a:pt x="22583" y="126992"/>
                </a:cubicBezTo>
                <a:lnTo>
                  <a:pt x="22583" y="131462"/>
                </a:lnTo>
                <a:cubicBezTo>
                  <a:pt x="21116" y="131362"/>
                  <a:pt x="19615" y="131261"/>
                  <a:pt x="18147" y="131195"/>
                </a:cubicBezTo>
                <a:close/>
                <a:moveTo>
                  <a:pt x="18147" y="134931"/>
                </a:moveTo>
                <a:lnTo>
                  <a:pt x="22550" y="135098"/>
                </a:lnTo>
                <a:lnTo>
                  <a:pt x="22550" y="139567"/>
                </a:lnTo>
                <a:cubicBezTo>
                  <a:pt x="21082" y="139434"/>
                  <a:pt x="19615" y="139301"/>
                  <a:pt x="18147" y="139167"/>
                </a:cubicBezTo>
                <a:close/>
                <a:moveTo>
                  <a:pt x="18114" y="142903"/>
                </a:moveTo>
                <a:cubicBezTo>
                  <a:pt x="19615" y="143003"/>
                  <a:pt x="21082" y="143103"/>
                  <a:pt x="22550" y="143203"/>
                </a:cubicBezTo>
                <a:lnTo>
                  <a:pt x="22550" y="147673"/>
                </a:lnTo>
                <a:cubicBezTo>
                  <a:pt x="21082" y="147506"/>
                  <a:pt x="19615" y="147340"/>
                  <a:pt x="18114" y="147140"/>
                </a:cubicBezTo>
                <a:close/>
                <a:moveTo>
                  <a:pt x="18114" y="150909"/>
                </a:moveTo>
                <a:lnTo>
                  <a:pt x="22517" y="151276"/>
                </a:lnTo>
                <a:lnTo>
                  <a:pt x="22517" y="155746"/>
                </a:lnTo>
                <a:lnTo>
                  <a:pt x="18114" y="155145"/>
                </a:lnTo>
                <a:close/>
                <a:moveTo>
                  <a:pt x="14478" y="154745"/>
                </a:moveTo>
                <a:lnTo>
                  <a:pt x="11275" y="154311"/>
                </a:lnTo>
                <a:lnTo>
                  <a:pt x="11275" y="150375"/>
                </a:lnTo>
                <a:lnTo>
                  <a:pt x="14478" y="150642"/>
                </a:lnTo>
                <a:close/>
                <a:moveTo>
                  <a:pt x="14478" y="146873"/>
                </a:moveTo>
                <a:cubicBezTo>
                  <a:pt x="13410" y="146739"/>
                  <a:pt x="12343" y="146606"/>
                  <a:pt x="11275" y="146506"/>
                </a:cubicBezTo>
                <a:lnTo>
                  <a:pt x="11275" y="142536"/>
                </a:lnTo>
                <a:cubicBezTo>
                  <a:pt x="12343" y="142603"/>
                  <a:pt x="13410" y="142670"/>
                  <a:pt x="14478" y="142736"/>
                </a:cubicBezTo>
                <a:close/>
                <a:moveTo>
                  <a:pt x="11275" y="138667"/>
                </a:moveTo>
                <a:lnTo>
                  <a:pt x="11275" y="134731"/>
                </a:lnTo>
                <a:cubicBezTo>
                  <a:pt x="12343" y="134764"/>
                  <a:pt x="13410" y="134797"/>
                  <a:pt x="14478" y="134864"/>
                </a:cubicBezTo>
                <a:lnTo>
                  <a:pt x="14478" y="138967"/>
                </a:lnTo>
                <a:cubicBezTo>
                  <a:pt x="13410" y="138867"/>
                  <a:pt x="12343" y="138767"/>
                  <a:pt x="11275" y="138667"/>
                </a:cubicBezTo>
                <a:close/>
                <a:moveTo>
                  <a:pt x="14478" y="131061"/>
                </a:moveTo>
                <a:cubicBezTo>
                  <a:pt x="13410" y="130995"/>
                  <a:pt x="12343" y="130928"/>
                  <a:pt x="11275" y="130828"/>
                </a:cubicBezTo>
                <a:lnTo>
                  <a:pt x="11275" y="126892"/>
                </a:lnTo>
                <a:cubicBezTo>
                  <a:pt x="12343" y="126925"/>
                  <a:pt x="13410" y="126925"/>
                  <a:pt x="14478" y="126958"/>
                </a:cubicBezTo>
                <a:close/>
                <a:moveTo>
                  <a:pt x="11275" y="123022"/>
                </a:moveTo>
                <a:lnTo>
                  <a:pt x="11275" y="119086"/>
                </a:lnTo>
                <a:cubicBezTo>
                  <a:pt x="12343" y="119053"/>
                  <a:pt x="13410" y="119053"/>
                  <a:pt x="14478" y="119053"/>
                </a:cubicBezTo>
                <a:lnTo>
                  <a:pt x="14478" y="123156"/>
                </a:lnTo>
                <a:cubicBezTo>
                  <a:pt x="13410" y="123122"/>
                  <a:pt x="12343" y="123056"/>
                  <a:pt x="11275" y="123022"/>
                </a:cubicBezTo>
                <a:close/>
                <a:moveTo>
                  <a:pt x="14478" y="115250"/>
                </a:moveTo>
                <a:cubicBezTo>
                  <a:pt x="13410" y="115217"/>
                  <a:pt x="12343" y="115217"/>
                  <a:pt x="11275" y="115183"/>
                </a:cubicBezTo>
                <a:lnTo>
                  <a:pt x="11275" y="111247"/>
                </a:lnTo>
                <a:cubicBezTo>
                  <a:pt x="12343" y="111214"/>
                  <a:pt x="13410" y="111180"/>
                  <a:pt x="14478" y="111147"/>
                </a:cubicBezTo>
                <a:close/>
                <a:moveTo>
                  <a:pt x="11275" y="107378"/>
                </a:moveTo>
                <a:lnTo>
                  <a:pt x="11275" y="103408"/>
                </a:lnTo>
                <a:cubicBezTo>
                  <a:pt x="12343" y="103375"/>
                  <a:pt x="13410" y="103308"/>
                  <a:pt x="14478" y="103241"/>
                </a:cubicBezTo>
                <a:lnTo>
                  <a:pt x="14478" y="107344"/>
                </a:lnTo>
                <a:cubicBezTo>
                  <a:pt x="13410" y="107344"/>
                  <a:pt x="12343" y="107344"/>
                  <a:pt x="11275" y="107378"/>
                </a:cubicBezTo>
                <a:close/>
                <a:moveTo>
                  <a:pt x="14478" y="99439"/>
                </a:moveTo>
                <a:cubicBezTo>
                  <a:pt x="13410" y="99472"/>
                  <a:pt x="12343" y="99505"/>
                  <a:pt x="11275" y="99539"/>
                </a:cubicBezTo>
                <a:lnTo>
                  <a:pt x="11275" y="95603"/>
                </a:lnTo>
                <a:cubicBezTo>
                  <a:pt x="12343" y="95503"/>
                  <a:pt x="13410" y="95436"/>
                  <a:pt x="14478" y="95336"/>
                </a:cubicBezTo>
                <a:close/>
                <a:moveTo>
                  <a:pt x="14478" y="91533"/>
                </a:moveTo>
                <a:cubicBezTo>
                  <a:pt x="13410" y="91600"/>
                  <a:pt x="12343" y="91666"/>
                  <a:pt x="11275" y="91733"/>
                </a:cubicBezTo>
                <a:lnTo>
                  <a:pt x="11275" y="87764"/>
                </a:lnTo>
                <a:cubicBezTo>
                  <a:pt x="12343" y="87664"/>
                  <a:pt x="13410" y="87564"/>
                  <a:pt x="14478" y="87430"/>
                </a:cubicBezTo>
                <a:close/>
                <a:moveTo>
                  <a:pt x="14478" y="83627"/>
                </a:moveTo>
                <a:cubicBezTo>
                  <a:pt x="13410" y="83727"/>
                  <a:pt x="12343" y="83794"/>
                  <a:pt x="11275" y="83894"/>
                </a:cubicBezTo>
                <a:lnTo>
                  <a:pt x="11275" y="79958"/>
                </a:lnTo>
                <a:cubicBezTo>
                  <a:pt x="12343" y="79825"/>
                  <a:pt x="13410" y="79658"/>
                  <a:pt x="14478" y="79524"/>
                </a:cubicBezTo>
                <a:close/>
                <a:moveTo>
                  <a:pt x="14478" y="75755"/>
                </a:moveTo>
                <a:cubicBezTo>
                  <a:pt x="13410" y="75855"/>
                  <a:pt x="12343" y="75955"/>
                  <a:pt x="11275" y="76055"/>
                </a:cubicBezTo>
                <a:lnTo>
                  <a:pt x="11275" y="72119"/>
                </a:lnTo>
                <a:cubicBezTo>
                  <a:pt x="12343" y="71952"/>
                  <a:pt x="13410" y="71786"/>
                  <a:pt x="14478" y="71619"/>
                </a:cubicBezTo>
                <a:close/>
                <a:moveTo>
                  <a:pt x="14478" y="67849"/>
                </a:moveTo>
                <a:cubicBezTo>
                  <a:pt x="13410" y="67983"/>
                  <a:pt x="12343" y="68116"/>
                  <a:pt x="11275" y="68250"/>
                </a:cubicBezTo>
                <a:lnTo>
                  <a:pt x="11275" y="64280"/>
                </a:lnTo>
                <a:cubicBezTo>
                  <a:pt x="12343" y="64113"/>
                  <a:pt x="13410" y="63913"/>
                  <a:pt x="14478" y="63746"/>
                </a:cubicBezTo>
                <a:close/>
                <a:moveTo>
                  <a:pt x="14478" y="59944"/>
                </a:moveTo>
                <a:cubicBezTo>
                  <a:pt x="13410" y="60111"/>
                  <a:pt x="12343" y="60244"/>
                  <a:pt x="11275" y="60411"/>
                </a:cubicBezTo>
                <a:lnTo>
                  <a:pt x="11275" y="56475"/>
                </a:lnTo>
                <a:cubicBezTo>
                  <a:pt x="12343" y="56274"/>
                  <a:pt x="13410" y="56041"/>
                  <a:pt x="14478" y="55841"/>
                </a:cubicBezTo>
                <a:close/>
                <a:moveTo>
                  <a:pt x="14478" y="52038"/>
                </a:moveTo>
                <a:cubicBezTo>
                  <a:pt x="13410" y="52205"/>
                  <a:pt x="12343" y="52405"/>
                  <a:pt x="11275" y="52572"/>
                </a:cubicBezTo>
                <a:lnTo>
                  <a:pt x="11275" y="48636"/>
                </a:lnTo>
                <a:cubicBezTo>
                  <a:pt x="12343" y="48402"/>
                  <a:pt x="13410" y="48169"/>
                  <a:pt x="14478" y="47935"/>
                </a:cubicBezTo>
                <a:close/>
                <a:moveTo>
                  <a:pt x="14478" y="44132"/>
                </a:moveTo>
                <a:cubicBezTo>
                  <a:pt x="13410" y="44333"/>
                  <a:pt x="12343" y="44566"/>
                  <a:pt x="11275" y="44766"/>
                </a:cubicBezTo>
                <a:lnTo>
                  <a:pt x="11275" y="40830"/>
                </a:lnTo>
                <a:cubicBezTo>
                  <a:pt x="12343" y="40563"/>
                  <a:pt x="13410" y="40296"/>
                  <a:pt x="14478" y="40029"/>
                </a:cubicBezTo>
                <a:close/>
                <a:moveTo>
                  <a:pt x="11275" y="36927"/>
                </a:moveTo>
                <a:lnTo>
                  <a:pt x="11275" y="32991"/>
                </a:lnTo>
                <a:cubicBezTo>
                  <a:pt x="12343" y="32691"/>
                  <a:pt x="13410" y="32424"/>
                  <a:pt x="14478" y="32124"/>
                </a:cubicBezTo>
                <a:lnTo>
                  <a:pt x="14478" y="36227"/>
                </a:lnTo>
                <a:cubicBezTo>
                  <a:pt x="13410" y="36460"/>
                  <a:pt x="12343" y="36694"/>
                  <a:pt x="11275" y="36927"/>
                </a:cubicBezTo>
                <a:close/>
                <a:moveTo>
                  <a:pt x="14478" y="28321"/>
                </a:moveTo>
                <a:cubicBezTo>
                  <a:pt x="13410" y="28588"/>
                  <a:pt x="12343" y="28855"/>
                  <a:pt x="11275" y="29122"/>
                </a:cubicBezTo>
                <a:lnTo>
                  <a:pt x="11275" y="25186"/>
                </a:lnTo>
                <a:cubicBezTo>
                  <a:pt x="12343" y="24852"/>
                  <a:pt x="13410" y="24552"/>
                  <a:pt x="14478" y="24218"/>
                </a:cubicBezTo>
                <a:close/>
                <a:moveTo>
                  <a:pt x="11275" y="17347"/>
                </a:moveTo>
                <a:lnTo>
                  <a:pt x="14478" y="16313"/>
                </a:lnTo>
                <a:lnTo>
                  <a:pt x="14478" y="20415"/>
                </a:lnTo>
                <a:lnTo>
                  <a:pt x="11275" y="21283"/>
                </a:lnTo>
                <a:close/>
                <a:moveTo>
                  <a:pt x="8340" y="154044"/>
                </a:moveTo>
                <a:lnTo>
                  <a:pt x="5571" y="153644"/>
                </a:lnTo>
                <a:lnTo>
                  <a:pt x="5571" y="149942"/>
                </a:lnTo>
                <a:lnTo>
                  <a:pt x="8340" y="150175"/>
                </a:lnTo>
                <a:close/>
                <a:moveTo>
                  <a:pt x="8340" y="146272"/>
                </a:moveTo>
                <a:cubicBezTo>
                  <a:pt x="7406" y="146172"/>
                  <a:pt x="6472" y="146072"/>
                  <a:pt x="5571" y="145972"/>
                </a:cubicBezTo>
                <a:lnTo>
                  <a:pt x="5571" y="142269"/>
                </a:lnTo>
                <a:cubicBezTo>
                  <a:pt x="6472" y="142303"/>
                  <a:pt x="7406" y="142369"/>
                  <a:pt x="8340" y="142436"/>
                </a:cubicBezTo>
                <a:close/>
                <a:moveTo>
                  <a:pt x="8307" y="138533"/>
                </a:moveTo>
                <a:cubicBezTo>
                  <a:pt x="7406" y="138433"/>
                  <a:pt x="6472" y="138367"/>
                  <a:pt x="5538" y="138266"/>
                </a:cubicBezTo>
                <a:lnTo>
                  <a:pt x="5538" y="134564"/>
                </a:lnTo>
                <a:cubicBezTo>
                  <a:pt x="6472" y="134597"/>
                  <a:pt x="7406" y="134631"/>
                  <a:pt x="8307" y="134664"/>
                </a:cubicBezTo>
                <a:close/>
                <a:moveTo>
                  <a:pt x="8307" y="130761"/>
                </a:moveTo>
                <a:cubicBezTo>
                  <a:pt x="7373" y="130694"/>
                  <a:pt x="6439" y="130628"/>
                  <a:pt x="5538" y="130561"/>
                </a:cubicBezTo>
                <a:lnTo>
                  <a:pt x="5538" y="126858"/>
                </a:lnTo>
                <a:cubicBezTo>
                  <a:pt x="6439" y="126892"/>
                  <a:pt x="7373" y="126892"/>
                  <a:pt x="8307" y="126925"/>
                </a:cubicBezTo>
                <a:close/>
                <a:moveTo>
                  <a:pt x="8273" y="122989"/>
                </a:moveTo>
                <a:cubicBezTo>
                  <a:pt x="7339" y="122956"/>
                  <a:pt x="6439" y="122922"/>
                  <a:pt x="5505" y="122889"/>
                </a:cubicBezTo>
                <a:lnTo>
                  <a:pt x="5505" y="119186"/>
                </a:lnTo>
                <a:cubicBezTo>
                  <a:pt x="6439" y="119186"/>
                  <a:pt x="7339" y="119153"/>
                  <a:pt x="8273" y="119153"/>
                </a:cubicBezTo>
                <a:close/>
                <a:moveTo>
                  <a:pt x="8240" y="115250"/>
                </a:moveTo>
                <a:cubicBezTo>
                  <a:pt x="7339" y="115217"/>
                  <a:pt x="6405" y="115217"/>
                  <a:pt x="5471" y="115183"/>
                </a:cubicBezTo>
                <a:lnTo>
                  <a:pt x="5471" y="111481"/>
                </a:lnTo>
                <a:cubicBezTo>
                  <a:pt x="6405" y="111481"/>
                  <a:pt x="7339" y="111447"/>
                  <a:pt x="8240" y="111414"/>
                </a:cubicBezTo>
                <a:close/>
                <a:moveTo>
                  <a:pt x="8240" y="107478"/>
                </a:moveTo>
                <a:cubicBezTo>
                  <a:pt x="7306" y="107511"/>
                  <a:pt x="6372" y="107511"/>
                  <a:pt x="5471" y="107511"/>
                </a:cubicBezTo>
                <a:lnTo>
                  <a:pt x="5471" y="103808"/>
                </a:lnTo>
                <a:cubicBezTo>
                  <a:pt x="6372" y="103742"/>
                  <a:pt x="7306" y="103708"/>
                  <a:pt x="8240" y="103642"/>
                </a:cubicBezTo>
                <a:close/>
                <a:moveTo>
                  <a:pt x="8206" y="99739"/>
                </a:moveTo>
                <a:cubicBezTo>
                  <a:pt x="7272" y="99772"/>
                  <a:pt x="6372" y="99772"/>
                  <a:pt x="5438" y="99806"/>
                </a:cubicBezTo>
                <a:lnTo>
                  <a:pt x="5438" y="96103"/>
                </a:lnTo>
                <a:cubicBezTo>
                  <a:pt x="6372" y="96036"/>
                  <a:pt x="7272" y="95970"/>
                  <a:pt x="8206" y="95903"/>
                </a:cubicBezTo>
                <a:close/>
                <a:moveTo>
                  <a:pt x="8173" y="91967"/>
                </a:moveTo>
                <a:cubicBezTo>
                  <a:pt x="7272" y="92033"/>
                  <a:pt x="6338" y="92067"/>
                  <a:pt x="5404" y="92133"/>
                </a:cubicBezTo>
                <a:lnTo>
                  <a:pt x="5404" y="88431"/>
                </a:lnTo>
                <a:cubicBezTo>
                  <a:pt x="6338" y="88331"/>
                  <a:pt x="7272" y="88231"/>
                  <a:pt x="8173" y="88131"/>
                </a:cubicBezTo>
                <a:close/>
                <a:moveTo>
                  <a:pt x="8173" y="84228"/>
                </a:moveTo>
                <a:cubicBezTo>
                  <a:pt x="7239" y="84295"/>
                  <a:pt x="6305" y="84361"/>
                  <a:pt x="5404" y="84428"/>
                </a:cubicBezTo>
                <a:lnTo>
                  <a:pt x="5404" y="80725"/>
                </a:lnTo>
                <a:cubicBezTo>
                  <a:pt x="6305" y="80625"/>
                  <a:pt x="7239" y="80492"/>
                  <a:pt x="8173" y="80392"/>
                </a:cubicBezTo>
                <a:close/>
                <a:moveTo>
                  <a:pt x="8140" y="76456"/>
                </a:moveTo>
                <a:cubicBezTo>
                  <a:pt x="7206" y="76556"/>
                  <a:pt x="6305" y="76656"/>
                  <a:pt x="5371" y="76756"/>
                </a:cubicBezTo>
                <a:lnTo>
                  <a:pt x="5371" y="73053"/>
                </a:lnTo>
                <a:cubicBezTo>
                  <a:pt x="6305" y="72920"/>
                  <a:pt x="7206" y="72753"/>
                  <a:pt x="8140" y="72620"/>
                </a:cubicBezTo>
                <a:close/>
                <a:moveTo>
                  <a:pt x="8140" y="68717"/>
                </a:moveTo>
                <a:cubicBezTo>
                  <a:pt x="7206" y="68817"/>
                  <a:pt x="6272" y="68950"/>
                  <a:pt x="5371" y="69050"/>
                </a:cubicBezTo>
                <a:lnTo>
                  <a:pt x="5371" y="65348"/>
                </a:lnTo>
                <a:cubicBezTo>
                  <a:pt x="6272" y="65181"/>
                  <a:pt x="7206" y="65014"/>
                  <a:pt x="8140" y="64847"/>
                </a:cubicBezTo>
                <a:close/>
                <a:moveTo>
                  <a:pt x="8106" y="60944"/>
                </a:moveTo>
                <a:cubicBezTo>
                  <a:pt x="7172" y="61078"/>
                  <a:pt x="6272" y="61211"/>
                  <a:pt x="5338" y="61378"/>
                </a:cubicBezTo>
                <a:lnTo>
                  <a:pt x="5338" y="57675"/>
                </a:lnTo>
                <a:cubicBezTo>
                  <a:pt x="6272" y="57475"/>
                  <a:pt x="7172" y="57275"/>
                  <a:pt x="8106" y="57108"/>
                </a:cubicBezTo>
                <a:close/>
                <a:moveTo>
                  <a:pt x="8073" y="53206"/>
                </a:moveTo>
                <a:cubicBezTo>
                  <a:pt x="7172" y="53339"/>
                  <a:pt x="6238" y="53506"/>
                  <a:pt x="5304" y="53673"/>
                </a:cubicBezTo>
                <a:lnTo>
                  <a:pt x="5304" y="49970"/>
                </a:lnTo>
                <a:cubicBezTo>
                  <a:pt x="6238" y="49770"/>
                  <a:pt x="7172" y="49570"/>
                  <a:pt x="8073" y="49370"/>
                </a:cubicBezTo>
                <a:close/>
                <a:moveTo>
                  <a:pt x="8073" y="45433"/>
                </a:moveTo>
                <a:cubicBezTo>
                  <a:pt x="7139" y="45634"/>
                  <a:pt x="6205" y="45800"/>
                  <a:pt x="5304" y="46000"/>
                </a:cubicBezTo>
                <a:lnTo>
                  <a:pt x="5304" y="42264"/>
                </a:lnTo>
                <a:cubicBezTo>
                  <a:pt x="6205" y="42064"/>
                  <a:pt x="7139" y="41831"/>
                  <a:pt x="8073" y="41597"/>
                </a:cubicBezTo>
                <a:close/>
                <a:moveTo>
                  <a:pt x="8040" y="37694"/>
                </a:moveTo>
                <a:cubicBezTo>
                  <a:pt x="7106" y="37895"/>
                  <a:pt x="6205" y="38095"/>
                  <a:pt x="5271" y="38295"/>
                </a:cubicBezTo>
                <a:lnTo>
                  <a:pt x="5271" y="34592"/>
                </a:lnTo>
                <a:cubicBezTo>
                  <a:pt x="6205" y="34359"/>
                  <a:pt x="7106" y="34092"/>
                  <a:pt x="8040" y="33825"/>
                </a:cubicBezTo>
                <a:close/>
                <a:moveTo>
                  <a:pt x="8006" y="29922"/>
                </a:moveTo>
                <a:cubicBezTo>
                  <a:pt x="7106" y="30156"/>
                  <a:pt x="6172" y="30389"/>
                  <a:pt x="5238" y="30589"/>
                </a:cubicBezTo>
                <a:lnTo>
                  <a:pt x="5238" y="26887"/>
                </a:lnTo>
                <a:cubicBezTo>
                  <a:pt x="6172" y="26620"/>
                  <a:pt x="7106" y="26353"/>
                  <a:pt x="8006" y="26086"/>
                </a:cubicBezTo>
                <a:close/>
                <a:moveTo>
                  <a:pt x="5238" y="19215"/>
                </a:moveTo>
                <a:lnTo>
                  <a:pt x="8006" y="18314"/>
                </a:lnTo>
                <a:lnTo>
                  <a:pt x="8006" y="22150"/>
                </a:lnTo>
                <a:lnTo>
                  <a:pt x="5238" y="229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1132702" y="2343891"/>
            <a:ext cx="186948" cy="1469631"/>
          </a:xfrm>
          <a:custGeom>
            <a:rect b="b" l="l" r="r" t="t"/>
            <a:pathLst>
              <a:path extrusionOk="0" h="119119" w="15479">
                <a:moveTo>
                  <a:pt x="1" y="5070"/>
                </a:moveTo>
                <a:lnTo>
                  <a:pt x="1" y="115383"/>
                </a:lnTo>
                <a:lnTo>
                  <a:pt x="15478" y="119119"/>
                </a:lnTo>
                <a:lnTo>
                  <a:pt x="15478" y="0"/>
                </a:lnTo>
                <a:close/>
                <a:moveTo>
                  <a:pt x="2002" y="107744"/>
                </a:moveTo>
                <a:lnTo>
                  <a:pt x="13344" y="110246"/>
                </a:lnTo>
                <a:lnTo>
                  <a:pt x="13344" y="113314"/>
                </a:lnTo>
                <a:lnTo>
                  <a:pt x="2002" y="110246"/>
                </a:lnTo>
                <a:close/>
                <a:moveTo>
                  <a:pt x="2002" y="100272"/>
                </a:moveTo>
                <a:cubicBezTo>
                  <a:pt x="5771" y="100939"/>
                  <a:pt x="9541" y="101639"/>
                  <a:pt x="13344" y="102307"/>
                </a:cubicBezTo>
                <a:lnTo>
                  <a:pt x="13344" y="105375"/>
                </a:lnTo>
                <a:lnTo>
                  <a:pt x="2002" y="102807"/>
                </a:lnTo>
                <a:close/>
                <a:moveTo>
                  <a:pt x="2002" y="92800"/>
                </a:moveTo>
                <a:cubicBezTo>
                  <a:pt x="5771" y="93333"/>
                  <a:pt x="9541" y="93834"/>
                  <a:pt x="13344" y="94368"/>
                </a:cubicBezTo>
                <a:lnTo>
                  <a:pt x="13344" y="97436"/>
                </a:lnTo>
                <a:lnTo>
                  <a:pt x="2002" y="95335"/>
                </a:lnTo>
                <a:close/>
                <a:moveTo>
                  <a:pt x="2002" y="85328"/>
                </a:moveTo>
                <a:cubicBezTo>
                  <a:pt x="5771" y="85695"/>
                  <a:pt x="9541" y="86062"/>
                  <a:pt x="13344" y="86429"/>
                </a:cubicBezTo>
                <a:lnTo>
                  <a:pt x="13344" y="89497"/>
                </a:lnTo>
                <a:cubicBezTo>
                  <a:pt x="9541" y="88964"/>
                  <a:pt x="5771" y="88430"/>
                  <a:pt x="2002" y="87896"/>
                </a:cubicBezTo>
                <a:close/>
                <a:moveTo>
                  <a:pt x="2002" y="77856"/>
                </a:moveTo>
                <a:cubicBezTo>
                  <a:pt x="5771" y="78056"/>
                  <a:pt x="9541" y="78256"/>
                  <a:pt x="13344" y="78490"/>
                </a:cubicBezTo>
                <a:lnTo>
                  <a:pt x="13344" y="81558"/>
                </a:lnTo>
                <a:cubicBezTo>
                  <a:pt x="9541" y="81191"/>
                  <a:pt x="5771" y="80825"/>
                  <a:pt x="2002" y="80458"/>
                </a:cubicBezTo>
                <a:close/>
                <a:moveTo>
                  <a:pt x="2002" y="70384"/>
                </a:moveTo>
                <a:cubicBezTo>
                  <a:pt x="5771" y="70417"/>
                  <a:pt x="9541" y="70484"/>
                  <a:pt x="13344" y="70551"/>
                </a:cubicBezTo>
                <a:lnTo>
                  <a:pt x="13344" y="73619"/>
                </a:lnTo>
                <a:cubicBezTo>
                  <a:pt x="9541" y="73419"/>
                  <a:pt x="5771" y="73219"/>
                  <a:pt x="2002" y="72986"/>
                </a:cubicBezTo>
                <a:close/>
                <a:moveTo>
                  <a:pt x="2002" y="62912"/>
                </a:moveTo>
                <a:cubicBezTo>
                  <a:pt x="5771" y="62812"/>
                  <a:pt x="9541" y="62712"/>
                  <a:pt x="13344" y="62612"/>
                </a:cubicBezTo>
                <a:lnTo>
                  <a:pt x="13344" y="65680"/>
                </a:lnTo>
                <a:cubicBezTo>
                  <a:pt x="9541" y="65647"/>
                  <a:pt x="5771" y="65580"/>
                  <a:pt x="2002" y="65547"/>
                </a:cubicBezTo>
                <a:close/>
                <a:moveTo>
                  <a:pt x="2002" y="55406"/>
                </a:moveTo>
                <a:lnTo>
                  <a:pt x="13344" y="54672"/>
                </a:lnTo>
                <a:lnTo>
                  <a:pt x="13344" y="57741"/>
                </a:lnTo>
                <a:cubicBezTo>
                  <a:pt x="9541" y="57875"/>
                  <a:pt x="5771" y="57975"/>
                  <a:pt x="2002" y="58108"/>
                </a:cubicBezTo>
                <a:close/>
                <a:moveTo>
                  <a:pt x="2002" y="47934"/>
                </a:moveTo>
                <a:lnTo>
                  <a:pt x="13344" y="46733"/>
                </a:lnTo>
                <a:lnTo>
                  <a:pt x="13344" y="49802"/>
                </a:lnTo>
                <a:cubicBezTo>
                  <a:pt x="9541" y="50103"/>
                  <a:pt x="5771" y="50369"/>
                  <a:pt x="2002" y="50636"/>
                </a:cubicBezTo>
                <a:close/>
                <a:moveTo>
                  <a:pt x="2002" y="40462"/>
                </a:moveTo>
                <a:lnTo>
                  <a:pt x="13344" y="38794"/>
                </a:lnTo>
                <a:lnTo>
                  <a:pt x="13344" y="41863"/>
                </a:lnTo>
                <a:cubicBezTo>
                  <a:pt x="9541" y="42330"/>
                  <a:pt x="5771" y="42764"/>
                  <a:pt x="2002" y="43198"/>
                </a:cubicBezTo>
                <a:close/>
                <a:moveTo>
                  <a:pt x="2002" y="32990"/>
                </a:moveTo>
                <a:cubicBezTo>
                  <a:pt x="5771" y="32290"/>
                  <a:pt x="9541" y="31556"/>
                  <a:pt x="13344" y="30855"/>
                </a:cubicBezTo>
                <a:lnTo>
                  <a:pt x="13344" y="33924"/>
                </a:lnTo>
                <a:lnTo>
                  <a:pt x="2002" y="35759"/>
                </a:lnTo>
                <a:close/>
                <a:moveTo>
                  <a:pt x="2002" y="25518"/>
                </a:moveTo>
                <a:cubicBezTo>
                  <a:pt x="5771" y="24651"/>
                  <a:pt x="9541" y="23784"/>
                  <a:pt x="13344" y="22916"/>
                </a:cubicBezTo>
                <a:lnTo>
                  <a:pt x="13344" y="25985"/>
                </a:lnTo>
                <a:lnTo>
                  <a:pt x="2002" y="28287"/>
                </a:lnTo>
                <a:close/>
                <a:moveTo>
                  <a:pt x="2002" y="18046"/>
                </a:moveTo>
                <a:cubicBezTo>
                  <a:pt x="5771" y="17012"/>
                  <a:pt x="9541" y="15978"/>
                  <a:pt x="13344" y="14977"/>
                </a:cubicBezTo>
                <a:lnTo>
                  <a:pt x="13344" y="18046"/>
                </a:lnTo>
                <a:lnTo>
                  <a:pt x="2002" y="20848"/>
                </a:lnTo>
                <a:close/>
                <a:moveTo>
                  <a:pt x="2002" y="10574"/>
                </a:moveTo>
                <a:lnTo>
                  <a:pt x="13344" y="7038"/>
                </a:lnTo>
                <a:lnTo>
                  <a:pt x="13344" y="10141"/>
                </a:lnTo>
                <a:lnTo>
                  <a:pt x="2002" y="1341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1334942" y="2345939"/>
            <a:ext cx="358980" cy="1466756"/>
          </a:xfrm>
          <a:custGeom>
            <a:rect b="b" l="l" r="r" t="t"/>
            <a:pathLst>
              <a:path extrusionOk="0" h="118886" w="29723">
                <a:moveTo>
                  <a:pt x="29722" y="10208"/>
                </a:moveTo>
                <a:lnTo>
                  <a:pt x="1" y="1"/>
                </a:lnTo>
                <a:lnTo>
                  <a:pt x="1" y="118886"/>
                </a:lnTo>
                <a:lnTo>
                  <a:pt x="29722" y="114349"/>
                </a:lnTo>
                <a:lnTo>
                  <a:pt x="29722" y="10208"/>
                </a:lnTo>
                <a:close/>
                <a:moveTo>
                  <a:pt x="5138" y="109379"/>
                </a:moveTo>
                <a:lnTo>
                  <a:pt x="10108" y="108945"/>
                </a:lnTo>
                <a:lnTo>
                  <a:pt x="10108" y="112248"/>
                </a:lnTo>
                <a:lnTo>
                  <a:pt x="5138" y="112948"/>
                </a:lnTo>
                <a:close/>
                <a:moveTo>
                  <a:pt x="5138" y="103375"/>
                </a:moveTo>
                <a:cubicBezTo>
                  <a:pt x="6806" y="103275"/>
                  <a:pt x="8440" y="103141"/>
                  <a:pt x="10108" y="103041"/>
                </a:cubicBezTo>
                <a:lnTo>
                  <a:pt x="10108" y="106377"/>
                </a:lnTo>
                <a:cubicBezTo>
                  <a:pt x="8440" y="106544"/>
                  <a:pt x="6806" y="106744"/>
                  <a:pt x="5138" y="106944"/>
                </a:cubicBezTo>
                <a:close/>
                <a:moveTo>
                  <a:pt x="5138" y="97371"/>
                </a:moveTo>
                <a:cubicBezTo>
                  <a:pt x="6806" y="97270"/>
                  <a:pt x="8440" y="97237"/>
                  <a:pt x="10108" y="97170"/>
                </a:cubicBezTo>
                <a:lnTo>
                  <a:pt x="10108" y="100473"/>
                </a:lnTo>
                <a:cubicBezTo>
                  <a:pt x="8440" y="100640"/>
                  <a:pt x="6806" y="100773"/>
                  <a:pt x="5138" y="100940"/>
                </a:cubicBezTo>
                <a:close/>
                <a:moveTo>
                  <a:pt x="5138" y="91366"/>
                </a:moveTo>
                <a:cubicBezTo>
                  <a:pt x="6806" y="91333"/>
                  <a:pt x="8440" y="91299"/>
                  <a:pt x="10108" y="91266"/>
                </a:cubicBezTo>
                <a:lnTo>
                  <a:pt x="10108" y="94602"/>
                </a:lnTo>
                <a:cubicBezTo>
                  <a:pt x="8440" y="94702"/>
                  <a:pt x="6806" y="94802"/>
                  <a:pt x="5138" y="94902"/>
                </a:cubicBezTo>
                <a:close/>
                <a:moveTo>
                  <a:pt x="5138" y="85329"/>
                </a:moveTo>
                <a:cubicBezTo>
                  <a:pt x="6806" y="85362"/>
                  <a:pt x="8440" y="85362"/>
                  <a:pt x="10108" y="85395"/>
                </a:cubicBezTo>
                <a:lnTo>
                  <a:pt x="10108" y="88698"/>
                </a:lnTo>
                <a:cubicBezTo>
                  <a:pt x="8440" y="88764"/>
                  <a:pt x="6806" y="88831"/>
                  <a:pt x="5138" y="88898"/>
                </a:cubicBezTo>
                <a:close/>
                <a:moveTo>
                  <a:pt x="5138" y="79324"/>
                </a:moveTo>
                <a:cubicBezTo>
                  <a:pt x="6806" y="79391"/>
                  <a:pt x="8440" y="79458"/>
                  <a:pt x="10108" y="79491"/>
                </a:cubicBezTo>
                <a:lnTo>
                  <a:pt x="10108" y="82827"/>
                </a:lnTo>
                <a:cubicBezTo>
                  <a:pt x="8440" y="82860"/>
                  <a:pt x="6806" y="82893"/>
                  <a:pt x="5138" y="82893"/>
                </a:cubicBezTo>
                <a:close/>
                <a:moveTo>
                  <a:pt x="5138" y="73320"/>
                </a:moveTo>
                <a:cubicBezTo>
                  <a:pt x="6806" y="73420"/>
                  <a:pt x="8440" y="73520"/>
                  <a:pt x="10108" y="73620"/>
                </a:cubicBezTo>
                <a:lnTo>
                  <a:pt x="10108" y="76923"/>
                </a:lnTo>
                <a:cubicBezTo>
                  <a:pt x="8440" y="76923"/>
                  <a:pt x="6806" y="76923"/>
                  <a:pt x="5138" y="76889"/>
                </a:cubicBezTo>
                <a:close/>
                <a:moveTo>
                  <a:pt x="5138" y="67316"/>
                </a:moveTo>
                <a:cubicBezTo>
                  <a:pt x="6806" y="67449"/>
                  <a:pt x="8440" y="67583"/>
                  <a:pt x="10108" y="67716"/>
                </a:cubicBezTo>
                <a:lnTo>
                  <a:pt x="10108" y="71052"/>
                </a:lnTo>
                <a:cubicBezTo>
                  <a:pt x="8440" y="70985"/>
                  <a:pt x="6806" y="70952"/>
                  <a:pt x="5138" y="70885"/>
                </a:cubicBezTo>
                <a:close/>
                <a:moveTo>
                  <a:pt x="5138" y="61311"/>
                </a:moveTo>
                <a:cubicBezTo>
                  <a:pt x="6806" y="61478"/>
                  <a:pt x="8440" y="61678"/>
                  <a:pt x="10108" y="61845"/>
                </a:cubicBezTo>
                <a:lnTo>
                  <a:pt x="10108" y="65147"/>
                </a:lnTo>
                <a:cubicBezTo>
                  <a:pt x="8440" y="65081"/>
                  <a:pt x="6806" y="64981"/>
                  <a:pt x="5138" y="64881"/>
                </a:cubicBezTo>
                <a:close/>
                <a:moveTo>
                  <a:pt x="5138" y="55307"/>
                </a:moveTo>
                <a:cubicBezTo>
                  <a:pt x="6806" y="55541"/>
                  <a:pt x="8440" y="55741"/>
                  <a:pt x="10108" y="55941"/>
                </a:cubicBezTo>
                <a:lnTo>
                  <a:pt x="10108" y="59277"/>
                </a:lnTo>
                <a:cubicBezTo>
                  <a:pt x="8440" y="59143"/>
                  <a:pt x="6806" y="59010"/>
                  <a:pt x="5138" y="58876"/>
                </a:cubicBezTo>
                <a:close/>
                <a:moveTo>
                  <a:pt x="5138" y="49303"/>
                </a:moveTo>
                <a:cubicBezTo>
                  <a:pt x="6806" y="49536"/>
                  <a:pt x="8474" y="49803"/>
                  <a:pt x="10108" y="50070"/>
                </a:cubicBezTo>
                <a:lnTo>
                  <a:pt x="10108" y="53372"/>
                </a:lnTo>
                <a:cubicBezTo>
                  <a:pt x="8474" y="53206"/>
                  <a:pt x="6806" y="53039"/>
                  <a:pt x="5138" y="52872"/>
                </a:cubicBezTo>
                <a:close/>
                <a:moveTo>
                  <a:pt x="5138" y="40863"/>
                </a:moveTo>
                <a:lnTo>
                  <a:pt x="5138" y="37294"/>
                </a:lnTo>
                <a:cubicBezTo>
                  <a:pt x="6806" y="37628"/>
                  <a:pt x="8440" y="37961"/>
                  <a:pt x="10108" y="38295"/>
                </a:cubicBezTo>
                <a:lnTo>
                  <a:pt x="10108" y="41597"/>
                </a:lnTo>
                <a:cubicBezTo>
                  <a:pt x="8440" y="41364"/>
                  <a:pt x="6806" y="41097"/>
                  <a:pt x="5138" y="40863"/>
                </a:cubicBezTo>
                <a:close/>
                <a:moveTo>
                  <a:pt x="5138" y="43298"/>
                </a:moveTo>
                <a:cubicBezTo>
                  <a:pt x="6806" y="43599"/>
                  <a:pt x="8474" y="43866"/>
                  <a:pt x="10108" y="44166"/>
                </a:cubicBezTo>
                <a:lnTo>
                  <a:pt x="10108" y="47501"/>
                </a:lnTo>
                <a:cubicBezTo>
                  <a:pt x="8474" y="47301"/>
                  <a:pt x="6806" y="47068"/>
                  <a:pt x="5138" y="46868"/>
                </a:cubicBezTo>
                <a:close/>
                <a:moveTo>
                  <a:pt x="5138" y="31290"/>
                </a:moveTo>
                <a:cubicBezTo>
                  <a:pt x="6806" y="31657"/>
                  <a:pt x="8474" y="32024"/>
                  <a:pt x="10108" y="32391"/>
                </a:cubicBezTo>
                <a:lnTo>
                  <a:pt x="10108" y="35726"/>
                </a:lnTo>
                <a:cubicBezTo>
                  <a:pt x="8474" y="35426"/>
                  <a:pt x="6806" y="35159"/>
                  <a:pt x="5138" y="34859"/>
                </a:cubicBezTo>
                <a:close/>
                <a:moveTo>
                  <a:pt x="5138" y="25286"/>
                </a:moveTo>
                <a:cubicBezTo>
                  <a:pt x="6806" y="25686"/>
                  <a:pt x="8440" y="26086"/>
                  <a:pt x="10108" y="26520"/>
                </a:cubicBezTo>
                <a:lnTo>
                  <a:pt x="10108" y="29822"/>
                </a:lnTo>
                <a:cubicBezTo>
                  <a:pt x="8474" y="29522"/>
                  <a:pt x="6806" y="29188"/>
                  <a:pt x="5138" y="28855"/>
                </a:cubicBezTo>
                <a:close/>
                <a:moveTo>
                  <a:pt x="5138" y="19281"/>
                </a:moveTo>
                <a:cubicBezTo>
                  <a:pt x="6806" y="19715"/>
                  <a:pt x="8474" y="20182"/>
                  <a:pt x="10108" y="20616"/>
                </a:cubicBezTo>
                <a:lnTo>
                  <a:pt x="10108" y="23951"/>
                </a:lnTo>
                <a:cubicBezTo>
                  <a:pt x="8474" y="23584"/>
                  <a:pt x="6806" y="23217"/>
                  <a:pt x="5138" y="22850"/>
                </a:cubicBezTo>
                <a:close/>
                <a:moveTo>
                  <a:pt x="5138" y="13277"/>
                </a:moveTo>
                <a:cubicBezTo>
                  <a:pt x="6806" y="13744"/>
                  <a:pt x="8474" y="14244"/>
                  <a:pt x="10108" y="14745"/>
                </a:cubicBezTo>
                <a:lnTo>
                  <a:pt x="10108" y="18047"/>
                </a:lnTo>
                <a:cubicBezTo>
                  <a:pt x="8474" y="17647"/>
                  <a:pt x="6806" y="17246"/>
                  <a:pt x="5138" y="16846"/>
                </a:cubicBezTo>
                <a:close/>
                <a:moveTo>
                  <a:pt x="10108" y="12176"/>
                </a:moveTo>
                <a:lnTo>
                  <a:pt x="5138" y="10842"/>
                </a:lnTo>
                <a:lnTo>
                  <a:pt x="5138" y="7273"/>
                </a:lnTo>
                <a:lnTo>
                  <a:pt x="10108" y="8840"/>
                </a:lnTo>
                <a:close/>
                <a:moveTo>
                  <a:pt x="16546" y="13877"/>
                </a:moveTo>
                <a:lnTo>
                  <a:pt x="13377" y="13010"/>
                </a:lnTo>
                <a:lnTo>
                  <a:pt x="13377" y="9808"/>
                </a:lnTo>
                <a:lnTo>
                  <a:pt x="16546" y="10842"/>
                </a:lnTo>
                <a:close/>
                <a:moveTo>
                  <a:pt x="16579" y="19615"/>
                </a:moveTo>
                <a:cubicBezTo>
                  <a:pt x="15512" y="19348"/>
                  <a:pt x="14478" y="19081"/>
                  <a:pt x="13411" y="18814"/>
                </a:cubicBezTo>
                <a:lnTo>
                  <a:pt x="13411" y="15612"/>
                </a:lnTo>
                <a:cubicBezTo>
                  <a:pt x="14445" y="15946"/>
                  <a:pt x="15512" y="16246"/>
                  <a:pt x="16579" y="16579"/>
                </a:cubicBezTo>
                <a:close/>
                <a:moveTo>
                  <a:pt x="16579" y="25352"/>
                </a:moveTo>
                <a:cubicBezTo>
                  <a:pt x="15512" y="25119"/>
                  <a:pt x="14478" y="24852"/>
                  <a:pt x="13411" y="24618"/>
                </a:cubicBezTo>
                <a:lnTo>
                  <a:pt x="13411" y="21449"/>
                </a:lnTo>
                <a:cubicBezTo>
                  <a:pt x="14478" y="21716"/>
                  <a:pt x="15512" y="22017"/>
                  <a:pt x="16579" y="22283"/>
                </a:cubicBezTo>
                <a:close/>
                <a:moveTo>
                  <a:pt x="16579" y="31056"/>
                </a:moveTo>
                <a:cubicBezTo>
                  <a:pt x="15545" y="30856"/>
                  <a:pt x="14478" y="30656"/>
                  <a:pt x="13411" y="30423"/>
                </a:cubicBezTo>
                <a:lnTo>
                  <a:pt x="13411" y="27254"/>
                </a:lnTo>
                <a:cubicBezTo>
                  <a:pt x="14478" y="27487"/>
                  <a:pt x="15545" y="27754"/>
                  <a:pt x="16579" y="28021"/>
                </a:cubicBezTo>
                <a:close/>
                <a:moveTo>
                  <a:pt x="16613" y="36794"/>
                </a:moveTo>
                <a:cubicBezTo>
                  <a:pt x="15545" y="36594"/>
                  <a:pt x="14478" y="36427"/>
                  <a:pt x="13444" y="36260"/>
                </a:cubicBezTo>
                <a:lnTo>
                  <a:pt x="13444" y="33058"/>
                </a:lnTo>
                <a:cubicBezTo>
                  <a:pt x="14478" y="33291"/>
                  <a:pt x="15545" y="33525"/>
                  <a:pt x="16613" y="33758"/>
                </a:cubicBezTo>
                <a:close/>
                <a:moveTo>
                  <a:pt x="16613" y="42531"/>
                </a:moveTo>
                <a:cubicBezTo>
                  <a:pt x="15545" y="42364"/>
                  <a:pt x="14511" y="42198"/>
                  <a:pt x="13444" y="42031"/>
                </a:cubicBezTo>
                <a:lnTo>
                  <a:pt x="13444" y="38862"/>
                </a:lnTo>
                <a:cubicBezTo>
                  <a:pt x="14511" y="39062"/>
                  <a:pt x="15545" y="39262"/>
                  <a:pt x="16613" y="39496"/>
                </a:cubicBezTo>
                <a:close/>
                <a:moveTo>
                  <a:pt x="16613" y="48269"/>
                </a:moveTo>
                <a:cubicBezTo>
                  <a:pt x="15579" y="48135"/>
                  <a:pt x="14511" y="47968"/>
                  <a:pt x="13444" y="47868"/>
                </a:cubicBezTo>
                <a:lnTo>
                  <a:pt x="13444" y="44666"/>
                </a:lnTo>
                <a:cubicBezTo>
                  <a:pt x="14511" y="44833"/>
                  <a:pt x="15579" y="45033"/>
                  <a:pt x="16613" y="45200"/>
                </a:cubicBezTo>
                <a:close/>
                <a:moveTo>
                  <a:pt x="16646" y="53973"/>
                </a:moveTo>
                <a:cubicBezTo>
                  <a:pt x="15579" y="53873"/>
                  <a:pt x="14511" y="53773"/>
                  <a:pt x="13477" y="53673"/>
                </a:cubicBezTo>
                <a:lnTo>
                  <a:pt x="13477" y="50470"/>
                </a:lnTo>
                <a:cubicBezTo>
                  <a:pt x="14511" y="50604"/>
                  <a:pt x="15579" y="50770"/>
                  <a:pt x="16646" y="50937"/>
                </a:cubicBezTo>
                <a:close/>
                <a:moveTo>
                  <a:pt x="16646" y="59710"/>
                </a:moveTo>
                <a:cubicBezTo>
                  <a:pt x="15579" y="59643"/>
                  <a:pt x="14545" y="59543"/>
                  <a:pt x="13477" y="59477"/>
                </a:cubicBezTo>
                <a:lnTo>
                  <a:pt x="13477" y="56274"/>
                </a:lnTo>
                <a:cubicBezTo>
                  <a:pt x="14545" y="56408"/>
                  <a:pt x="15579" y="56541"/>
                  <a:pt x="16646" y="56675"/>
                </a:cubicBezTo>
                <a:close/>
                <a:moveTo>
                  <a:pt x="16646" y="65448"/>
                </a:moveTo>
                <a:cubicBezTo>
                  <a:pt x="15612" y="65381"/>
                  <a:pt x="14545" y="65314"/>
                  <a:pt x="13477" y="65281"/>
                </a:cubicBezTo>
                <a:lnTo>
                  <a:pt x="13477" y="62079"/>
                </a:lnTo>
                <a:cubicBezTo>
                  <a:pt x="14545" y="62179"/>
                  <a:pt x="15612" y="62279"/>
                  <a:pt x="16646" y="62412"/>
                </a:cubicBezTo>
                <a:close/>
                <a:moveTo>
                  <a:pt x="16680" y="71185"/>
                </a:moveTo>
                <a:cubicBezTo>
                  <a:pt x="15612" y="71152"/>
                  <a:pt x="14545" y="71118"/>
                  <a:pt x="13511" y="71085"/>
                </a:cubicBezTo>
                <a:lnTo>
                  <a:pt x="13511" y="67883"/>
                </a:lnTo>
                <a:cubicBezTo>
                  <a:pt x="14545" y="67949"/>
                  <a:pt x="15612" y="68050"/>
                  <a:pt x="16680" y="68116"/>
                </a:cubicBezTo>
                <a:close/>
                <a:moveTo>
                  <a:pt x="16680" y="76889"/>
                </a:moveTo>
                <a:cubicBezTo>
                  <a:pt x="15612" y="76889"/>
                  <a:pt x="14545" y="76889"/>
                  <a:pt x="13511" y="76889"/>
                </a:cubicBezTo>
                <a:lnTo>
                  <a:pt x="13511" y="73687"/>
                </a:lnTo>
                <a:cubicBezTo>
                  <a:pt x="14545" y="73754"/>
                  <a:pt x="15612" y="73787"/>
                  <a:pt x="16680" y="73854"/>
                </a:cubicBezTo>
                <a:close/>
                <a:moveTo>
                  <a:pt x="16680" y="82627"/>
                </a:moveTo>
                <a:cubicBezTo>
                  <a:pt x="15645" y="82660"/>
                  <a:pt x="14578" y="82660"/>
                  <a:pt x="13511" y="82693"/>
                </a:cubicBezTo>
                <a:lnTo>
                  <a:pt x="13511" y="79491"/>
                </a:lnTo>
                <a:cubicBezTo>
                  <a:pt x="14578" y="79524"/>
                  <a:pt x="15645" y="79558"/>
                  <a:pt x="16680" y="79591"/>
                </a:cubicBezTo>
                <a:close/>
                <a:moveTo>
                  <a:pt x="16680" y="88364"/>
                </a:moveTo>
                <a:cubicBezTo>
                  <a:pt x="15645" y="88397"/>
                  <a:pt x="14578" y="88464"/>
                  <a:pt x="13511" y="88497"/>
                </a:cubicBezTo>
                <a:lnTo>
                  <a:pt x="13511" y="85295"/>
                </a:lnTo>
                <a:cubicBezTo>
                  <a:pt x="14578" y="85295"/>
                  <a:pt x="15645" y="85295"/>
                  <a:pt x="16680" y="85329"/>
                </a:cubicBezTo>
                <a:close/>
                <a:moveTo>
                  <a:pt x="16713" y="94101"/>
                </a:moveTo>
                <a:cubicBezTo>
                  <a:pt x="15645" y="94168"/>
                  <a:pt x="14611" y="94235"/>
                  <a:pt x="13544" y="94302"/>
                </a:cubicBezTo>
                <a:lnTo>
                  <a:pt x="13544" y="91099"/>
                </a:lnTo>
                <a:cubicBezTo>
                  <a:pt x="14578" y="91099"/>
                  <a:pt x="15645" y="91066"/>
                  <a:pt x="16713" y="91066"/>
                </a:cubicBezTo>
                <a:close/>
                <a:moveTo>
                  <a:pt x="16713" y="99806"/>
                </a:moveTo>
                <a:cubicBezTo>
                  <a:pt x="15679" y="99906"/>
                  <a:pt x="14611" y="100006"/>
                  <a:pt x="13544" y="100106"/>
                </a:cubicBezTo>
                <a:lnTo>
                  <a:pt x="13544" y="96904"/>
                </a:lnTo>
                <a:cubicBezTo>
                  <a:pt x="14611" y="96870"/>
                  <a:pt x="15645" y="96803"/>
                  <a:pt x="16713" y="96770"/>
                </a:cubicBezTo>
                <a:close/>
                <a:moveTo>
                  <a:pt x="16713" y="105543"/>
                </a:moveTo>
                <a:cubicBezTo>
                  <a:pt x="15679" y="105676"/>
                  <a:pt x="14611" y="105777"/>
                  <a:pt x="13544" y="105910"/>
                </a:cubicBezTo>
                <a:lnTo>
                  <a:pt x="13544" y="102708"/>
                </a:lnTo>
                <a:cubicBezTo>
                  <a:pt x="14611" y="102641"/>
                  <a:pt x="15679" y="102574"/>
                  <a:pt x="16713" y="102508"/>
                </a:cubicBezTo>
                <a:close/>
                <a:moveTo>
                  <a:pt x="16746" y="111280"/>
                </a:moveTo>
                <a:lnTo>
                  <a:pt x="13577" y="111714"/>
                </a:lnTo>
                <a:lnTo>
                  <a:pt x="13577" y="108512"/>
                </a:lnTo>
                <a:lnTo>
                  <a:pt x="16746" y="108245"/>
                </a:lnTo>
                <a:close/>
                <a:moveTo>
                  <a:pt x="19348" y="108078"/>
                </a:moveTo>
                <a:lnTo>
                  <a:pt x="21650" y="107845"/>
                </a:lnTo>
                <a:lnTo>
                  <a:pt x="21650" y="110680"/>
                </a:lnTo>
                <a:lnTo>
                  <a:pt x="19348" y="111014"/>
                </a:lnTo>
                <a:close/>
                <a:moveTo>
                  <a:pt x="19348" y="102407"/>
                </a:moveTo>
                <a:cubicBezTo>
                  <a:pt x="20115" y="102341"/>
                  <a:pt x="20883" y="102307"/>
                  <a:pt x="21650" y="102241"/>
                </a:cubicBezTo>
                <a:lnTo>
                  <a:pt x="21650" y="105076"/>
                </a:lnTo>
                <a:lnTo>
                  <a:pt x="19348" y="105343"/>
                </a:lnTo>
                <a:close/>
                <a:moveTo>
                  <a:pt x="19348" y="99672"/>
                </a:moveTo>
                <a:lnTo>
                  <a:pt x="19348" y="96737"/>
                </a:lnTo>
                <a:cubicBezTo>
                  <a:pt x="20115" y="96703"/>
                  <a:pt x="20883" y="96670"/>
                  <a:pt x="21650" y="96637"/>
                </a:cubicBezTo>
                <a:lnTo>
                  <a:pt x="21650" y="99472"/>
                </a:lnTo>
                <a:cubicBezTo>
                  <a:pt x="20883" y="99539"/>
                  <a:pt x="20115" y="99605"/>
                  <a:pt x="19348" y="99672"/>
                </a:cubicBezTo>
                <a:close/>
                <a:moveTo>
                  <a:pt x="19348" y="91066"/>
                </a:moveTo>
                <a:lnTo>
                  <a:pt x="21650" y="91033"/>
                </a:lnTo>
                <a:lnTo>
                  <a:pt x="21650" y="93835"/>
                </a:lnTo>
                <a:cubicBezTo>
                  <a:pt x="20883" y="93901"/>
                  <a:pt x="20115" y="93935"/>
                  <a:pt x="19348" y="94001"/>
                </a:cubicBezTo>
                <a:close/>
                <a:moveTo>
                  <a:pt x="19348" y="88331"/>
                </a:moveTo>
                <a:lnTo>
                  <a:pt x="19348" y="85395"/>
                </a:lnTo>
                <a:cubicBezTo>
                  <a:pt x="20115" y="85395"/>
                  <a:pt x="20883" y="85395"/>
                  <a:pt x="21650" y="85395"/>
                </a:cubicBezTo>
                <a:lnTo>
                  <a:pt x="21650" y="88231"/>
                </a:lnTo>
                <a:close/>
                <a:moveTo>
                  <a:pt x="19348" y="79725"/>
                </a:moveTo>
                <a:lnTo>
                  <a:pt x="21650" y="79791"/>
                </a:lnTo>
                <a:lnTo>
                  <a:pt x="21650" y="82627"/>
                </a:lnTo>
                <a:cubicBezTo>
                  <a:pt x="20883" y="82627"/>
                  <a:pt x="20115" y="82660"/>
                  <a:pt x="19348" y="82660"/>
                </a:cubicBezTo>
                <a:close/>
                <a:moveTo>
                  <a:pt x="19348" y="76989"/>
                </a:moveTo>
                <a:lnTo>
                  <a:pt x="19348" y="74054"/>
                </a:lnTo>
                <a:cubicBezTo>
                  <a:pt x="20115" y="74087"/>
                  <a:pt x="20883" y="74121"/>
                  <a:pt x="21650" y="74187"/>
                </a:cubicBezTo>
                <a:lnTo>
                  <a:pt x="21650" y="77023"/>
                </a:lnTo>
                <a:cubicBezTo>
                  <a:pt x="20883" y="76989"/>
                  <a:pt x="20115" y="76989"/>
                  <a:pt x="19348" y="76989"/>
                </a:cubicBezTo>
                <a:close/>
                <a:moveTo>
                  <a:pt x="19348" y="68383"/>
                </a:moveTo>
                <a:cubicBezTo>
                  <a:pt x="20115" y="68450"/>
                  <a:pt x="20883" y="68517"/>
                  <a:pt x="21650" y="68550"/>
                </a:cubicBezTo>
                <a:lnTo>
                  <a:pt x="21650" y="71385"/>
                </a:lnTo>
                <a:cubicBezTo>
                  <a:pt x="20883" y="71385"/>
                  <a:pt x="20115" y="71352"/>
                  <a:pt x="19348" y="71319"/>
                </a:cubicBezTo>
                <a:close/>
                <a:moveTo>
                  <a:pt x="19348" y="62712"/>
                </a:moveTo>
                <a:lnTo>
                  <a:pt x="21650" y="62946"/>
                </a:lnTo>
                <a:lnTo>
                  <a:pt x="21650" y="65781"/>
                </a:lnTo>
                <a:lnTo>
                  <a:pt x="19348" y="65648"/>
                </a:lnTo>
                <a:close/>
                <a:moveTo>
                  <a:pt x="19348" y="57042"/>
                </a:moveTo>
                <a:cubicBezTo>
                  <a:pt x="20115" y="57142"/>
                  <a:pt x="20883" y="57242"/>
                  <a:pt x="21650" y="57342"/>
                </a:cubicBezTo>
                <a:lnTo>
                  <a:pt x="21650" y="60177"/>
                </a:lnTo>
                <a:cubicBezTo>
                  <a:pt x="20883" y="60110"/>
                  <a:pt x="20115" y="60044"/>
                  <a:pt x="19348" y="59977"/>
                </a:cubicBezTo>
                <a:close/>
                <a:moveTo>
                  <a:pt x="19348" y="51371"/>
                </a:moveTo>
                <a:lnTo>
                  <a:pt x="21650" y="51738"/>
                </a:lnTo>
                <a:lnTo>
                  <a:pt x="21650" y="54540"/>
                </a:lnTo>
                <a:lnTo>
                  <a:pt x="19348" y="54306"/>
                </a:lnTo>
                <a:close/>
                <a:moveTo>
                  <a:pt x="19348" y="45700"/>
                </a:moveTo>
                <a:cubicBezTo>
                  <a:pt x="20115" y="45834"/>
                  <a:pt x="20883" y="45967"/>
                  <a:pt x="21650" y="46100"/>
                </a:cubicBezTo>
                <a:lnTo>
                  <a:pt x="21650" y="48936"/>
                </a:lnTo>
                <a:cubicBezTo>
                  <a:pt x="20883" y="48836"/>
                  <a:pt x="20115" y="48736"/>
                  <a:pt x="19348" y="48636"/>
                </a:cubicBezTo>
                <a:close/>
                <a:moveTo>
                  <a:pt x="19348" y="40029"/>
                </a:moveTo>
                <a:lnTo>
                  <a:pt x="21650" y="40496"/>
                </a:lnTo>
                <a:lnTo>
                  <a:pt x="21650" y="43332"/>
                </a:lnTo>
                <a:cubicBezTo>
                  <a:pt x="20883" y="43232"/>
                  <a:pt x="20115" y="43098"/>
                  <a:pt x="19348" y="42998"/>
                </a:cubicBezTo>
                <a:close/>
                <a:moveTo>
                  <a:pt x="19348" y="34359"/>
                </a:moveTo>
                <a:cubicBezTo>
                  <a:pt x="20115" y="34526"/>
                  <a:pt x="20883" y="34726"/>
                  <a:pt x="21650" y="34892"/>
                </a:cubicBezTo>
                <a:lnTo>
                  <a:pt x="21650" y="37728"/>
                </a:lnTo>
                <a:lnTo>
                  <a:pt x="19348" y="37328"/>
                </a:lnTo>
                <a:close/>
                <a:moveTo>
                  <a:pt x="19348" y="28688"/>
                </a:moveTo>
                <a:cubicBezTo>
                  <a:pt x="20115" y="28888"/>
                  <a:pt x="20883" y="29088"/>
                  <a:pt x="21650" y="29288"/>
                </a:cubicBezTo>
                <a:lnTo>
                  <a:pt x="21650" y="32090"/>
                </a:lnTo>
                <a:cubicBezTo>
                  <a:pt x="20883" y="31957"/>
                  <a:pt x="20115" y="31790"/>
                  <a:pt x="19348" y="31657"/>
                </a:cubicBezTo>
                <a:close/>
                <a:moveTo>
                  <a:pt x="19348" y="25986"/>
                </a:moveTo>
                <a:lnTo>
                  <a:pt x="19348" y="23017"/>
                </a:lnTo>
                <a:lnTo>
                  <a:pt x="21650" y="23651"/>
                </a:lnTo>
                <a:lnTo>
                  <a:pt x="21650" y="26486"/>
                </a:lnTo>
                <a:cubicBezTo>
                  <a:pt x="20883" y="26320"/>
                  <a:pt x="20115" y="26153"/>
                  <a:pt x="19348" y="25986"/>
                </a:cubicBezTo>
                <a:close/>
                <a:moveTo>
                  <a:pt x="19348" y="17380"/>
                </a:moveTo>
                <a:cubicBezTo>
                  <a:pt x="20115" y="17580"/>
                  <a:pt x="20883" y="17814"/>
                  <a:pt x="21650" y="18047"/>
                </a:cubicBezTo>
                <a:lnTo>
                  <a:pt x="21650" y="20882"/>
                </a:lnTo>
                <a:cubicBezTo>
                  <a:pt x="20883" y="20682"/>
                  <a:pt x="20115" y="20482"/>
                  <a:pt x="19348" y="20315"/>
                </a:cubicBezTo>
                <a:close/>
                <a:moveTo>
                  <a:pt x="21650" y="15278"/>
                </a:moveTo>
                <a:lnTo>
                  <a:pt x="19348" y="14645"/>
                </a:lnTo>
                <a:lnTo>
                  <a:pt x="19348" y="11709"/>
                </a:lnTo>
                <a:lnTo>
                  <a:pt x="21650" y="12443"/>
                </a:lnTo>
                <a:close/>
                <a:moveTo>
                  <a:pt x="23751" y="107745"/>
                </a:moveTo>
                <a:lnTo>
                  <a:pt x="25719" y="107544"/>
                </a:lnTo>
                <a:lnTo>
                  <a:pt x="25719" y="110213"/>
                </a:lnTo>
                <a:lnTo>
                  <a:pt x="23751" y="110480"/>
                </a:lnTo>
                <a:close/>
                <a:moveTo>
                  <a:pt x="23751" y="102174"/>
                </a:moveTo>
                <a:cubicBezTo>
                  <a:pt x="24418" y="102107"/>
                  <a:pt x="25086" y="102074"/>
                  <a:pt x="25753" y="102041"/>
                </a:cubicBezTo>
                <a:lnTo>
                  <a:pt x="25753" y="104676"/>
                </a:lnTo>
                <a:cubicBezTo>
                  <a:pt x="25086" y="104776"/>
                  <a:pt x="24418" y="104843"/>
                  <a:pt x="23751" y="104909"/>
                </a:cubicBezTo>
                <a:close/>
                <a:moveTo>
                  <a:pt x="23751" y="96603"/>
                </a:moveTo>
                <a:cubicBezTo>
                  <a:pt x="24418" y="96570"/>
                  <a:pt x="25086" y="96537"/>
                  <a:pt x="25753" y="96503"/>
                </a:cubicBezTo>
                <a:lnTo>
                  <a:pt x="25753" y="99172"/>
                </a:lnTo>
                <a:cubicBezTo>
                  <a:pt x="25086" y="99239"/>
                  <a:pt x="24418" y="99305"/>
                  <a:pt x="23751" y="99339"/>
                </a:cubicBezTo>
                <a:close/>
                <a:moveTo>
                  <a:pt x="23785" y="91033"/>
                </a:moveTo>
                <a:cubicBezTo>
                  <a:pt x="24452" y="91033"/>
                  <a:pt x="25119" y="90999"/>
                  <a:pt x="25753" y="90999"/>
                </a:cubicBezTo>
                <a:lnTo>
                  <a:pt x="25753" y="93668"/>
                </a:lnTo>
                <a:cubicBezTo>
                  <a:pt x="25119" y="93701"/>
                  <a:pt x="24452" y="93735"/>
                  <a:pt x="23785" y="93801"/>
                </a:cubicBezTo>
                <a:close/>
                <a:moveTo>
                  <a:pt x="23785" y="85462"/>
                </a:moveTo>
                <a:cubicBezTo>
                  <a:pt x="24452" y="85462"/>
                  <a:pt x="25119" y="85495"/>
                  <a:pt x="25786" y="85495"/>
                </a:cubicBezTo>
                <a:lnTo>
                  <a:pt x="25786" y="88131"/>
                </a:lnTo>
                <a:cubicBezTo>
                  <a:pt x="25119" y="88164"/>
                  <a:pt x="24452" y="88197"/>
                  <a:pt x="23785" y="88231"/>
                </a:cubicBezTo>
                <a:close/>
                <a:moveTo>
                  <a:pt x="23818" y="79891"/>
                </a:moveTo>
                <a:cubicBezTo>
                  <a:pt x="24485" y="79925"/>
                  <a:pt x="25119" y="79958"/>
                  <a:pt x="25786" y="79958"/>
                </a:cubicBezTo>
                <a:lnTo>
                  <a:pt x="25786" y="82627"/>
                </a:lnTo>
                <a:cubicBezTo>
                  <a:pt x="25119" y="82627"/>
                  <a:pt x="24485" y="82660"/>
                  <a:pt x="23818" y="82660"/>
                </a:cubicBezTo>
                <a:close/>
                <a:moveTo>
                  <a:pt x="23818" y="74354"/>
                </a:moveTo>
                <a:cubicBezTo>
                  <a:pt x="24485" y="74387"/>
                  <a:pt x="25152" y="74421"/>
                  <a:pt x="25819" y="74454"/>
                </a:cubicBezTo>
                <a:lnTo>
                  <a:pt x="25819" y="77123"/>
                </a:lnTo>
                <a:cubicBezTo>
                  <a:pt x="25152" y="77089"/>
                  <a:pt x="24485" y="77089"/>
                  <a:pt x="23818" y="77089"/>
                </a:cubicBezTo>
                <a:close/>
                <a:moveTo>
                  <a:pt x="23851" y="68783"/>
                </a:moveTo>
                <a:cubicBezTo>
                  <a:pt x="24518" y="68817"/>
                  <a:pt x="25186" y="68883"/>
                  <a:pt x="25819" y="68950"/>
                </a:cubicBezTo>
                <a:lnTo>
                  <a:pt x="25819" y="71585"/>
                </a:lnTo>
                <a:cubicBezTo>
                  <a:pt x="25152" y="71585"/>
                  <a:pt x="24518" y="71552"/>
                  <a:pt x="23851" y="71519"/>
                </a:cubicBezTo>
                <a:close/>
                <a:moveTo>
                  <a:pt x="23851" y="63213"/>
                </a:moveTo>
                <a:cubicBezTo>
                  <a:pt x="24518" y="63279"/>
                  <a:pt x="25186" y="63346"/>
                  <a:pt x="25853" y="63413"/>
                </a:cubicBezTo>
                <a:lnTo>
                  <a:pt x="25853" y="66081"/>
                </a:lnTo>
                <a:cubicBezTo>
                  <a:pt x="25186" y="66048"/>
                  <a:pt x="24518" y="66015"/>
                  <a:pt x="23851" y="65981"/>
                </a:cubicBezTo>
                <a:close/>
                <a:moveTo>
                  <a:pt x="23885" y="57642"/>
                </a:moveTo>
                <a:cubicBezTo>
                  <a:pt x="24552" y="57742"/>
                  <a:pt x="25186" y="57809"/>
                  <a:pt x="25853" y="57909"/>
                </a:cubicBezTo>
                <a:lnTo>
                  <a:pt x="25853" y="60544"/>
                </a:lnTo>
                <a:cubicBezTo>
                  <a:pt x="25186" y="60511"/>
                  <a:pt x="24518" y="60444"/>
                  <a:pt x="23885" y="60411"/>
                </a:cubicBezTo>
                <a:close/>
                <a:moveTo>
                  <a:pt x="23885" y="52071"/>
                </a:moveTo>
                <a:cubicBezTo>
                  <a:pt x="24552" y="52171"/>
                  <a:pt x="25219" y="52272"/>
                  <a:pt x="25886" y="52372"/>
                </a:cubicBezTo>
                <a:lnTo>
                  <a:pt x="25886" y="55040"/>
                </a:lnTo>
                <a:cubicBezTo>
                  <a:pt x="25219" y="54973"/>
                  <a:pt x="24552" y="54907"/>
                  <a:pt x="23885" y="54840"/>
                </a:cubicBezTo>
                <a:close/>
                <a:moveTo>
                  <a:pt x="23918" y="46534"/>
                </a:moveTo>
                <a:cubicBezTo>
                  <a:pt x="24552" y="46634"/>
                  <a:pt x="25219" y="46768"/>
                  <a:pt x="25886" y="46868"/>
                </a:cubicBezTo>
                <a:lnTo>
                  <a:pt x="25886" y="49536"/>
                </a:lnTo>
                <a:cubicBezTo>
                  <a:pt x="25219" y="49436"/>
                  <a:pt x="24552" y="49369"/>
                  <a:pt x="23918" y="49269"/>
                </a:cubicBezTo>
                <a:close/>
                <a:moveTo>
                  <a:pt x="23918" y="40963"/>
                </a:moveTo>
                <a:cubicBezTo>
                  <a:pt x="24585" y="41097"/>
                  <a:pt x="25252" y="41230"/>
                  <a:pt x="25920" y="41364"/>
                </a:cubicBezTo>
                <a:lnTo>
                  <a:pt x="25920" y="43999"/>
                </a:lnTo>
                <a:cubicBezTo>
                  <a:pt x="25252" y="43899"/>
                  <a:pt x="24585" y="43799"/>
                  <a:pt x="23918" y="43699"/>
                </a:cubicBezTo>
                <a:close/>
                <a:moveTo>
                  <a:pt x="23918" y="35393"/>
                </a:moveTo>
                <a:cubicBezTo>
                  <a:pt x="24585" y="35526"/>
                  <a:pt x="25252" y="35693"/>
                  <a:pt x="25920" y="35826"/>
                </a:cubicBezTo>
                <a:lnTo>
                  <a:pt x="25920" y="38495"/>
                </a:lnTo>
                <a:cubicBezTo>
                  <a:pt x="25252" y="38362"/>
                  <a:pt x="24585" y="38262"/>
                  <a:pt x="23918" y="38161"/>
                </a:cubicBezTo>
                <a:close/>
                <a:moveTo>
                  <a:pt x="23951" y="29822"/>
                </a:moveTo>
                <a:cubicBezTo>
                  <a:pt x="24619" y="29989"/>
                  <a:pt x="25286" y="30156"/>
                  <a:pt x="25920" y="30323"/>
                </a:cubicBezTo>
                <a:lnTo>
                  <a:pt x="25920" y="32991"/>
                </a:lnTo>
                <a:cubicBezTo>
                  <a:pt x="25286" y="32858"/>
                  <a:pt x="24619" y="32724"/>
                  <a:pt x="23951" y="32591"/>
                </a:cubicBezTo>
                <a:close/>
                <a:moveTo>
                  <a:pt x="23951" y="24251"/>
                </a:moveTo>
                <a:cubicBezTo>
                  <a:pt x="24619" y="24452"/>
                  <a:pt x="25286" y="24618"/>
                  <a:pt x="25953" y="24785"/>
                </a:cubicBezTo>
                <a:lnTo>
                  <a:pt x="25953" y="27454"/>
                </a:lnTo>
                <a:cubicBezTo>
                  <a:pt x="25286" y="27320"/>
                  <a:pt x="24619" y="27154"/>
                  <a:pt x="23951" y="27020"/>
                </a:cubicBezTo>
                <a:close/>
                <a:moveTo>
                  <a:pt x="23985" y="18714"/>
                </a:moveTo>
                <a:cubicBezTo>
                  <a:pt x="24652" y="18881"/>
                  <a:pt x="25286" y="19081"/>
                  <a:pt x="25953" y="19281"/>
                </a:cubicBezTo>
                <a:lnTo>
                  <a:pt x="25953" y="21950"/>
                </a:lnTo>
                <a:cubicBezTo>
                  <a:pt x="25286" y="21783"/>
                  <a:pt x="24652" y="21616"/>
                  <a:pt x="23985" y="21449"/>
                </a:cubicBezTo>
                <a:close/>
                <a:moveTo>
                  <a:pt x="25986" y="16413"/>
                </a:moveTo>
                <a:lnTo>
                  <a:pt x="23985" y="15879"/>
                </a:lnTo>
                <a:lnTo>
                  <a:pt x="23985" y="13144"/>
                </a:lnTo>
                <a:lnTo>
                  <a:pt x="25986" y="1377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3263919" y="2638132"/>
            <a:ext cx="139797" cy="1098839"/>
          </a:xfrm>
          <a:custGeom>
            <a:rect b="b" l="l" r="r" t="t"/>
            <a:pathLst>
              <a:path extrusionOk="0" h="89065" w="11575">
                <a:moveTo>
                  <a:pt x="0" y="0"/>
                </a:moveTo>
                <a:lnTo>
                  <a:pt x="0" y="89064"/>
                </a:lnTo>
                <a:lnTo>
                  <a:pt x="11575" y="86262"/>
                </a:lnTo>
                <a:lnTo>
                  <a:pt x="11575" y="3803"/>
                </a:lnTo>
                <a:close/>
                <a:moveTo>
                  <a:pt x="10074" y="82426"/>
                </a:moveTo>
                <a:lnTo>
                  <a:pt x="1601" y="84728"/>
                </a:lnTo>
                <a:lnTo>
                  <a:pt x="1601" y="82426"/>
                </a:lnTo>
                <a:lnTo>
                  <a:pt x="10074" y="80558"/>
                </a:lnTo>
                <a:close/>
                <a:moveTo>
                  <a:pt x="10074" y="76855"/>
                </a:moveTo>
                <a:cubicBezTo>
                  <a:pt x="7239" y="77523"/>
                  <a:pt x="4437" y="78156"/>
                  <a:pt x="1601" y="78790"/>
                </a:cubicBezTo>
                <a:lnTo>
                  <a:pt x="1601" y="76489"/>
                </a:lnTo>
                <a:cubicBezTo>
                  <a:pt x="4437" y="75988"/>
                  <a:pt x="7239" y="75488"/>
                  <a:pt x="10074" y="74987"/>
                </a:cubicBezTo>
                <a:close/>
                <a:moveTo>
                  <a:pt x="10074" y="71285"/>
                </a:moveTo>
                <a:cubicBezTo>
                  <a:pt x="7239" y="71818"/>
                  <a:pt x="4437" y="72352"/>
                  <a:pt x="1601" y="72853"/>
                </a:cubicBezTo>
                <a:lnTo>
                  <a:pt x="1601" y="70551"/>
                </a:lnTo>
                <a:cubicBezTo>
                  <a:pt x="4437" y="70151"/>
                  <a:pt x="7239" y="69784"/>
                  <a:pt x="10074" y="69383"/>
                </a:cubicBezTo>
                <a:close/>
                <a:moveTo>
                  <a:pt x="10074" y="65714"/>
                </a:moveTo>
                <a:cubicBezTo>
                  <a:pt x="7239" y="66114"/>
                  <a:pt x="4437" y="66515"/>
                  <a:pt x="1601" y="66915"/>
                </a:cubicBezTo>
                <a:lnTo>
                  <a:pt x="1601" y="64613"/>
                </a:lnTo>
                <a:cubicBezTo>
                  <a:pt x="4437" y="64346"/>
                  <a:pt x="7239" y="64080"/>
                  <a:pt x="10074" y="63813"/>
                </a:cubicBezTo>
                <a:close/>
                <a:moveTo>
                  <a:pt x="10074" y="60143"/>
                </a:moveTo>
                <a:cubicBezTo>
                  <a:pt x="7239" y="60444"/>
                  <a:pt x="4437" y="60711"/>
                  <a:pt x="1601" y="60977"/>
                </a:cubicBezTo>
                <a:lnTo>
                  <a:pt x="1601" y="58676"/>
                </a:lnTo>
                <a:cubicBezTo>
                  <a:pt x="4437" y="58542"/>
                  <a:pt x="7239" y="58376"/>
                  <a:pt x="10074" y="58209"/>
                </a:cubicBezTo>
                <a:close/>
                <a:moveTo>
                  <a:pt x="10074" y="54573"/>
                </a:moveTo>
                <a:cubicBezTo>
                  <a:pt x="7239" y="54740"/>
                  <a:pt x="4437" y="54906"/>
                  <a:pt x="1601" y="55040"/>
                </a:cubicBezTo>
                <a:lnTo>
                  <a:pt x="1601" y="52738"/>
                </a:lnTo>
                <a:cubicBezTo>
                  <a:pt x="4437" y="52705"/>
                  <a:pt x="7239" y="52671"/>
                  <a:pt x="10074" y="52605"/>
                </a:cubicBezTo>
                <a:close/>
                <a:moveTo>
                  <a:pt x="10074" y="49002"/>
                </a:moveTo>
                <a:cubicBezTo>
                  <a:pt x="7239" y="49069"/>
                  <a:pt x="4437" y="49102"/>
                  <a:pt x="1601" y="49136"/>
                </a:cubicBezTo>
                <a:lnTo>
                  <a:pt x="1601" y="46834"/>
                </a:lnTo>
                <a:cubicBezTo>
                  <a:pt x="4437" y="46901"/>
                  <a:pt x="7239" y="46967"/>
                  <a:pt x="10074" y="47034"/>
                </a:cubicBezTo>
                <a:close/>
                <a:moveTo>
                  <a:pt x="10074" y="43432"/>
                </a:moveTo>
                <a:cubicBezTo>
                  <a:pt x="7239" y="43365"/>
                  <a:pt x="4437" y="43265"/>
                  <a:pt x="1601" y="43198"/>
                </a:cubicBezTo>
                <a:lnTo>
                  <a:pt x="1601" y="40896"/>
                </a:lnTo>
                <a:cubicBezTo>
                  <a:pt x="4437" y="41063"/>
                  <a:pt x="7239" y="41263"/>
                  <a:pt x="10074" y="41430"/>
                </a:cubicBezTo>
                <a:close/>
                <a:moveTo>
                  <a:pt x="10074" y="37861"/>
                </a:moveTo>
                <a:cubicBezTo>
                  <a:pt x="7239" y="37661"/>
                  <a:pt x="4437" y="37461"/>
                  <a:pt x="1601" y="37260"/>
                </a:cubicBezTo>
                <a:lnTo>
                  <a:pt x="1601" y="34959"/>
                </a:lnTo>
                <a:cubicBezTo>
                  <a:pt x="4437" y="35259"/>
                  <a:pt x="7239" y="35559"/>
                  <a:pt x="10074" y="35859"/>
                </a:cubicBezTo>
                <a:close/>
                <a:moveTo>
                  <a:pt x="10074" y="32324"/>
                </a:moveTo>
                <a:cubicBezTo>
                  <a:pt x="7239" y="31990"/>
                  <a:pt x="4437" y="31656"/>
                  <a:pt x="1601" y="31323"/>
                </a:cubicBezTo>
                <a:lnTo>
                  <a:pt x="1601" y="29021"/>
                </a:lnTo>
                <a:cubicBezTo>
                  <a:pt x="4437" y="29421"/>
                  <a:pt x="7239" y="29855"/>
                  <a:pt x="10074" y="30255"/>
                </a:cubicBezTo>
                <a:close/>
                <a:moveTo>
                  <a:pt x="10074" y="26753"/>
                </a:moveTo>
                <a:cubicBezTo>
                  <a:pt x="7239" y="26286"/>
                  <a:pt x="4437" y="25819"/>
                  <a:pt x="1601" y="25385"/>
                </a:cubicBezTo>
                <a:lnTo>
                  <a:pt x="1601" y="23084"/>
                </a:lnTo>
                <a:cubicBezTo>
                  <a:pt x="4437" y="23617"/>
                  <a:pt x="7239" y="24151"/>
                  <a:pt x="10074" y="24685"/>
                </a:cubicBezTo>
                <a:close/>
                <a:moveTo>
                  <a:pt x="10074" y="21182"/>
                </a:moveTo>
                <a:cubicBezTo>
                  <a:pt x="7239" y="20582"/>
                  <a:pt x="4437" y="20015"/>
                  <a:pt x="1601" y="19448"/>
                </a:cubicBezTo>
                <a:lnTo>
                  <a:pt x="1601" y="17146"/>
                </a:lnTo>
                <a:cubicBezTo>
                  <a:pt x="4437" y="17780"/>
                  <a:pt x="7239" y="18447"/>
                  <a:pt x="10074" y="19081"/>
                </a:cubicBezTo>
                <a:close/>
                <a:moveTo>
                  <a:pt x="10074" y="15612"/>
                </a:moveTo>
                <a:cubicBezTo>
                  <a:pt x="7239" y="14911"/>
                  <a:pt x="4437" y="14211"/>
                  <a:pt x="1601" y="13510"/>
                </a:cubicBezTo>
                <a:lnTo>
                  <a:pt x="1601" y="11208"/>
                </a:lnTo>
                <a:cubicBezTo>
                  <a:pt x="4437" y="11976"/>
                  <a:pt x="7239" y="12743"/>
                  <a:pt x="10074" y="13477"/>
                </a:cubicBezTo>
                <a:close/>
                <a:moveTo>
                  <a:pt x="10074" y="10041"/>
                </a:moveTo>
                <a:lnTo>
                  <a:pt x="1601" y="7573"/>
                </a:lnTo>
                <a:lnTo>
                  <a:pt x="1601" y="5271"/>
                </a:lnTo>
                <a:lnTo>
                  <a:pt x="10074" y="790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2983911" y="2639772"/>
            <a:ext cx="268326" cy="1096372"/>
          </a:xfrm>
          <a:custGeom>
            <a:rect b="b" l="l" r="r" t="t"/>
            <a:pathLst>
              <a:path extrusionOk="0" h="88865" w="22217">
                <a:moveTo>
                  <a:pt x="1" y="85495"/>
                </a:moveTo>
                <a:lnTo>
                  <a:pt x="22217" y="88864"/>
                </a:lnTo>
                <a:lnTo>
                  <a:pt x="22217" y="1"/>
                </a:lnTo>
                <a:lnTo>
                  <a:pt x="1" y="7640"/>
                </a:lnTo>
                <a:close/>
                <a:moveTo>
                  <a:pt x="18381" y="84428"/>
                </a:moveTo>
                <a:lnTo>
                  <a:pt x="14678" y="83928"/>
                </a:lnTo>
                <a:lnTo>
                  <a:pt x="14678" y="81459"/>
                </a:lnTo>
                <a:lnTo>
                  <a:pt x="18381" y="81759"/>
                </a:lnTo>
                <a:close/>
                <a:moveTo>
                  <a:pt x="18381" y="79958"/>
                </a:moveTo>
                <a:lnTo>
                  <a:pt x="14678" y="79524"/>
                </a:lnTo>
                <a:lnTo>
                  <a:pt x="14678" y="77056"/>
                </a:lnTo>
                <a:lnTo>
                  <a:pt x="18381" y="77290"/>
                </a:lnTo>
                <a:close/>
                <a:moveTo>
                  <a:pt x="18381" y="75455"/>
                </a:moveTo>
                <a:cubicBezTo>
                  <a:pt x="17146" y="75355"/>
                  <a:pt x="15912" y="75221"/>
                  <a:pt x="14678" y="75121"/>
                </a:cubicBezTo>
                <a:lnTo>
                  <a:pt x="14678" y="72653"/>
                </a:lnTo>
                <a:lnTo>
                  <a:pt x="18381" y="72786"/>
                </a:lnTo>
                <a:close/>
                <a:moveTo>
                  <a:pt x="18381" y="70952"/>
                </a:moveTo>
                <a:cubicBezTo>
                  <a:pt x="17146" y="70885"/>
                  <a:pt x="15912" y="70818"/>
                  <a:pt x="14678" y="70718"/>
                </a:cubicBezTo>
                <a:lnTo>
                  <a:pt x="14678" y="68250"/>
                </a:lnTo>
                <a:lnTo>
                  <a:pt x="18381" y="68283"/>
                </a:lnTo>
                <a:close/>
                <a:moveTo>
                  <a:pt x="18381" y="66482"/>
                </a:moveTo>
                <a:cubicBezTo>
                  <a:pt x="17146" y="66415"/>
                  <a:pt x="15912" y="66382"/>
                  <a:pt x="14678" y="66315"/>
                </a:cubicBezTo>
                <a:lnTo>
                  <a:pt x="14678" y="63847"/>
                </a:lnTo>
                <a:cubicBezTo>
                  <a:pt x="15912" y="63813"/>
                  <a:pt x="17146" y="63813"/>
                  <a:pt x="18381" y="63813"/>
                </a:cubicBezTo>
                <a:close/>
                <a:moveTo>
                  <a:pt x="18381" y="61979"/>
                </a:moveTo>
                <a:cubicBezTo>
                  <a:pt x="17146" y="61979"/>
                  <a:pt x="15912" y="61945"/>
                  <a:pt x="14678" y="61912"/>
                </a:cubicBezTo>
                <a:lnTo>
                  <a:pt x="14678" y="59443"/>
                </a:lnTo>
                <a:cubicBezTo>
                  <a:pt x="15912" y="59410"/>
                  <a:pt x="17146" y="59343"/>
                  <a:pt x="18381" y="59310"/>
                </a:cubicBezTo>
                <a:close/>
                <a:moveTo>
                  <a:pt x="18381" y="57509"/>
                </a:moveTo>
                <a:cubicBezTo>
                  <a:pt x="17146" y="57509"/>
                  <a:pt x="15912" y="57509"/>
                  <a:pt x="14678" y="57509"/>
                </a:cubicBezTo>
                <a:lnTo>
                  <a:pt x="14678" y="55040"/>
                </a:lnTo>
                <a:cubicBezTo>
                  <a:pt x="15912" y="54974"/>
                  <a:pt x="17146" y="54907"/>
                  <a:pt x="18381" y="54807"/>
                </a:cubicBezTo>
                <a:close/>
                <a:moveTo>
                  <a:pt x="18381" y="53005"/>
                </a:moveTo>
                <a:lnTo>
                  <a:pt x="14678" y="53106"/>
                </a:lnTo>
                <a:lnTo>
                  <a:pt x="14678" y="50637"/>
                </a:lnTo>
                <a:cubicBezTo>
                  <a:pt x="15912" y="50537"/>
                  <a:pt x="17146" y="50437"/>
                  <a:pt x="18381" y="50337"/>
                </a:cubicBezTo>
                <a:close/>
                <a:moveTo>
                  <a:pt x="18381" y="48502"/>
                </a:moveTo>
                <a:lnTo>
                  <a:pt x="14678" y="48702"/>
                </a:lnTo>
                <a:lnTo>
                  <a:pt x="14678" y="46234"/>
                </a:lnTo>
                <a:cubicBezTo>
                  <a:pt x="15912" y="46101"/>
                  <a:pt x="17146" y="45967"/>
                  <a:pt x="18381" y="45834"/>
                </a:cubicBezTo>
                <a:close/>
                <a:moveTo>
                  <a:pt x="18381" y="44032"/>
                </a:moveTo>
                <a:lnTo>
                  <a:pt x="14678" y="44299"/>
                </a:lnTo>
                <a:lnTo>
                  <a:pt x="14678" y="41831"/>
                </a:lnTo>
                <a:lnTo>
                  <a:pt x="18381" y="41364"/>
                </a:lnTo>
                <a:close/>
                <a:moveTo>
                  <a:pt x="18381" y="39529"/>
                </a:moveTo>
                <a:cubicBezTo>
                  <a:pt x="17146" y="39663"/>
                  <a:pt x="15912" y="39796"/>
                  <a:pt x="14678" y="39896"/>
                </a:cubicBezTo>
                <a:lnTo>
                  <a:pt x="14678" y="37428"/>
                </a:lnTo>
                <a:lnTo>
                  <a:pt x="18381" y="36861"/>
                </a:lnTo>
                <a:close/>
                <a:moveTo>
                  <a:pt x="14678" y="31123"/>
                </a:moveTo>
                <a:lnTo>
                  <a:pt x="14678" y="28621"/>
                </a:lnTo>
                <a:cubicBezTo>
                  <a:pt x="15912" y="28388"/>
                  <a:pt x="17146" y="28121"/>
                  <a:pt x="18381" y="27887"/>
                </a:cubicBezTo>
                <a:lnTo>
                  <a:pt x="18381" y="30556"/>
                </a:lnTo>
                <a:cubicBezTo>
                  <a:pt x="17146" y="30723"/>
                  <a:pt x="15912" y="30923"/>
                  <a:pt x="14678" y="31123"/>
                </a:cubicBezTo>
                <a:close/>
                <a:moveTo>
                  <a:pt x="18381" y="35026"/>
                </a:moveTo>
                <a:cubicBezTo>
                  <a:pt x="17146" y="35193"/>
                  <a:pt x="15912" y="35359"/>
                  <a:pt x="14678" y="35493"/>
                </a:cubicBezTo>
                <a:lnTo>
                  <a:pt x="14678" y="33024"/>
                </a:lnTo>
                <a:cubicBezTo>
                  <a:pt x="15912" y="32791"/>
                  <a:pt x="17146" y="32591"/>
                  <a:pt x="18381" y="32357"/>
                </a:cubicBezTo>
                <a:close/>
                <a:moveTo>
                  <a:pt x="18381" y="26053"/>
                </a:moveTo>
                <a:cubicBezTo>
                  <a:pt x="17146" y="26286"/>
                  <a:pt x="15912" y="26486"/>
                  <a:pt x="14678" y="26720"/>
                </a:cubicBezTo>
                <a:lnTo>
                  <a:pt x="14678" y="24218"/>
                </a:lnTo>
                <a:cubicBezTo>
                  <a:pt x="15912" y="23951"/>
                  <a:pt x="17146" y="23651"/>
                  <a:pt x="18381" y="23384"/>
                </a:cubicBezTo>
                <a:close/>
                <a:moveTo>
                  <a:pt x="18381" y="21583"/>
                </a:moveTo>
                <a:lnTo>
                  <a:pt x="14678" y="22317"/>
                </a:lnTo>
                <a:lnTo>
                  <a:pt x="14678" y="19815"/>
                </a:lnTo>
                <a:cubicBezTo>
                  <a:pt x="15912" y="19515"/>
                  <a:pt x="17146" y="19215"/>
                  <a:pt x="18381" y="18914"/>
                </a:cubicBezTo>
                <a:close/>
                <a:moveTo>
                  <a:pt x="18381" y="17080"/>
                </a:moveTo>
                <a:lnTo>
                  <a:pt x="14678" y="17914"/>
                </a:lnTo>
                <a:lnTo>
                  <a:pt x="14678" y="15412"/>
                </a:lnTo>
                <a:cubicBezTo>
                  <a:pt x="15912" y="15078"/>
                  <a:pt x="17146" y="14745"/>
                  <a:pt x="18381" y="14411"/>
                </a:cubicBezTo>
                <a:close/>
                <a:moveTo>
                  <a:pt x="18381" y="12577"/>
                </a:moveTo>
                <a:lnTo>
                  <a:pt x="14678" y="13511"/>
                </a:lnTo>
                <a:lnTo>
                  <a:pt x="14678" y="11009"/>
                </a:lnTo>
                <a:lnTo>
                  <a:pt x="18381" y="9908"/>
                </a:lnTo>
                <a:close/>
                <a:moveTo>
                  <a:pt x="14678" y="6606"/>
                </a:moveTo>
                <a:lnTo>
                  <a:pt x="18381" y="5438"/>
                </a:lnTo>
                <a:lnTo>
                  <a:pt x="18381" y="8107"/>
                </a:lnTo>
                <a:lnTo>
                  <a:pt x="14678" y="9107"/>
                </a:lnTo>
                <a:close/>
                <a:moveTo>
                  <a:pt x="9841" y="8107"/>
                </a:moveTo>
                <a:lnTo>
                  <a:pt x="12210" y="7339"/>
                </a:lnTo>
                <a:lnTo>
                  <a:pt x="12210" y="9741"/>
                </a:lnTo>
                <a:lnTo>
                  <a:pt x="9841" y="10375"/>
                </a:lnTo>
                <a:close/>
                <a:moveTo>
                  <a:pt x="9841" y="12376"/>
                </a:moveTo>
                <a:cubicBezTo>
                  <a:pt x="10642" y="12143"/>
                  <a:pt x="11409" y="11909"/>
                  <a:pt x="12210" y="11676"/>
                </a:cubicBezTo>
                <a:lnTo>
                  <a:pt x="12210" y="14078"/>
                </a:lnTo>
                <a:cubicBezTo>
                  <a:pt x="11409" y="14278"/>
                  <a:pt x="10642" y="14478"/>
                  <a:pt x="9841" y="14645"/>
                </a:cubicBezTo>
                <a:close/>
                <a:moveTo>
                  <a:pt x="9841" y="16679"/>
                </a:moveTo>
                <a:cubicBezTo>
                  <a:pt x="10608" y="16446"/>
                  <a:pt x="11409" y="16246"/>
                  <a:pt x="12210" y="16012"/>
                </a:cubicBezTo>
                <a:lnTo>
                  <a:pt x="12210" y="18414"/>
                </a:lnTo>
                <a:cubicBezTo>
                  <a:pt x="11409" y="18581"/>
                  <a:pt x="10608" y="18781"/>
                  <a:pt x="9841" y="18948"/>
                </a:cubicBezTo>
                <a:close/>
                <a:moveTo>
                  <a:pt x="9841" y="20949"/>
                </a:moveTo>
                <a:cubicBezTo>
                  <a:pt x="10608" y="20749"/>
                  <a:pt x="11409" y="20549"/>
                  <a:pt x="12210" y="20349"/>
                </a:cubicBezTo>
                <a:lnTo>
                  <a:pt x="12210" y="22750"/>
                </a:lnTo>
                <a:cubicBezTo>
                  <a:pt x="11409" y="22917"/>
                  <a:pt x="10608" y="23084"/>
                  <a:pt x="9841" y="23217"/>
                </a:cubicBezTo>
                <a:close/>
                <a:moveTo>
                  <a:pt x="9808" y="25219"/>
                </a:moveTo>
                <a:cubicBezTo>
                  <a:pt x="10608" y="25052"/>
                  <a:pt x="11409" y="24885"/>
                  <a:pt x="12176" y="24719"/>
                </a:cubicBezTo>
                <a:lnTo>
                  <a:pt x="12176" y="27087"/>
                </a:lnTo>
                <a:cubicBezTo>
                  <a:pt x="11409" y="27220"/>
                  <a:pt x="10608" y="27387"/>
                  <a:pt x="9808" y="27521"/>
                </a:cubicBezTo>
                <a:close/>
                <a:moveTo>
                  <a:pt x="9808" y="29522"/>
                </a:moveTo>
                <a:cubicBezTo>
                  <a:pt x="10608" y="29355"/>
                  <a:pt x="11376" y="29188"/>
                  <a:pt x="12176" y="29055"/>
                </a:cubicBezTo>
                <a:lnTo>
                  <a:pt x="12176" y="31457"/>
                </a:lnTo>
                <a:cubicBezTo>
                  <a:pt x="11376" y="31557"/>
                  <a:pt x="10608" y="31690"/>
                  <a:pt x="9808" y="31790"/>
                </a:cubicBezTo>
                <a:close/>
                <a:moveTo>
                  <a:pt x="9808" y="33792"/>
                </a:moveTo>
                <a:cubicBezTo>
                  <a:pt x="10575" y="33658"/>
                  <a:pt x="11376" y="33525"/>
                  <a:pt x="12176" y="33391"/>
                </a:cubicBezTo>
                <a:lnTo>
                  <a:pt x="12176" y="35793"/>
                </a:lnTo>
                <a:cubicBezTo>
                  <a:pt x="11376" y="35893"/>
                  <a:pt x="10575" y="35993"/>
                  <a:pt x="9808" y="36093"/>
                </a:cubicBezTo>
                <a:close/>
                <a:moveTo>
                  <a:pt x="9808" y="38095"/>
                </a:moveTo>
                <a:cubicBezTo>
                  <a:pt x="10575" y="37961"/>
                  <a:pt x="11376" y="37861"/>
                  <a:pt x="12176" y="37728"/>
                </a:cubicBezTo>
                <a:lnTo>
                  <a:pt x="12176" y="40130"/>
                </a:lnTo>
                <a:cubicBezTo>
                  <a:pt x="11376" y="40196"/>
                  <a:pt x="10575" y="40296"/>
                  <a:pt x="9808" y="40363"/>
                </a:cubicBezTo>
                <a:close/>
                <a:moveTo>
                  <a:pt x="9774" y="42365"/>
                </a:moveTo>
                <a:cubicBezTo>
                  <a:pt x="10575" y="42264"/>
                  <a:pt x="11376" y="42164"/>
                  <a:pt x="12143" y="42064"/>
                </a:cubicBezTo>
                <a:lnTo>
                  <a:pt x="12143" y="44466"/>
                </a:lnTo>
                <a:cubicBezTo>
                  <a:pt x="11376" y="44533"/>
                  <a:pt x="10575" y="44566"/>
                  <a:pt x="9774" y="44633"/>
                </a:cubicBezTo>
                <a:close/>
                <a:moveTo>
                  <a:pt x="9774" y="46668"/>
                </a:moveTo>
                <a:cubicBezTo>
                  <a:pt x="10575" y="46568"/>
                  <a:pt x="11376" y="46501"/>
                  <a:pt x="12143" y="46401"/>
                </a:cubicBezTo>
                <a:lnTo>
                  <a:pt x="12143" y="48802"/>
                </a:lnTo>
                <a:cubicBezTo>
                  <a:pt x="11376" y="48836"/>
                  <a:pt x="10575" y="48869"/>
                  <a:pt x="9774" y="48936"/>
                </a:cubicBezTo>
                <a:close/>
                <a:moveTo>
                  <a:pt x="9774" y="50937"/>
                </a:moveTo>
                <a:cubicBezTo>
                  <a:pt x="10575" y="50871"/>
                  <a:pt x="11342" y="50804"/>
                  <a:pt x="12143" y="50737"/>
                </a:cubicBezTo>
                <a:lnTo>
                  <a:pt x="12143" y="53139"/>
                </a:lnTo>
                <a:cubicBezTo>
                  <a:pt x="11342" y="53172"/>
                  <a:pt x="10575" y="53172"/>
                  <a:pt x="9774" y="53206"/>
                </a:cubicBezTo>
                <a:close/>
                <a:moveTo>
                  <a:pt x="9774" y="55207"/>
                </a:moveTo>
                <a:cubicBezTo>
                  <a:pt x="10542" y="55174"/>
                  <a:pt x="11342" y="55140"/>
                  <a:pt x="12143" y="55107"/>
                </a:cubicBezTo>
                <a:lnTo>
                  <a:pt x="12143" y="57475"/>
                </a:lnTo>
                <a:cubicBezTo>
                  <a:pt x="11342" y="57475"/>
                  <a:pt x="10542" y="57509"/>
                  <a:pt x="9774" y="57509"/>
                </a:cubicBezTo>
                <a:close/>
                <a:moveTo>
                  <a:pt x="9741" y="59510"/>
                </a:moveTo>
                <a:cubicBezTo>
                  <a:pt x="10542" y="59477"/>
                  <a:pt x="11342" y="59443"/>
                  <a:pt x="12109" y="59443"/>
                </a:cubicBezTo>
                <a:lnTo>
                  <a:pt x="12109" y="61812"/>
                </a:lnTo>
                <a:cubicBezTo>
                  <a:pt x="11342" y="61812"/>
                  <a:pt x="10542" y="61778"/>
                  <a:pt x="9741" y="61778"/>
                </a:cubicBezTo>
                <a:close/>
                <a:moveTo>
                  <a:pt x="9741" y="63780"/>
                </a:moveTo>
                <a:cubicBezTo>
                  <a:pt x="10542" y="63780"/>
                  <a:pt x="11342" y="63780"/>
                  <a:pt x="12109" y="63780"/>
                </a:cubicBezTo>
                <a:lnTo>
                  <a:pt x="12109" y="66182"/>
                </a:lnTo>
                <a:cubicBezTo>
                  <a:pt x="11342" y="66148"/>
                  <a:pt x="10542" y="66115"/>
                  <a:pt x="9741" y="66081"/>
                </a:cubicBezTo>
                <a:close/>
                <a:moveTo>
                  <a:pt x="9741" y="68083"/>
                </a:moveTo>
                <a:cubicBezTo>
                  <a:pt x="10542" y="68083"/>
                  <a:pt x="11309" y="68083"/>
                  <a:pt x="12109" y="68116"/>
                </a:cubicBezTo>
                <a:lnTo>
                  <a:pt x="12109" y="70518"/>
                </a:lnTo>
                <a:cubicBezTo>
                  <a:pt x="11309" y="70451"/>
                  <a:pt x="10542" y="70385"/>
                  <a:pt x="9741" y="70351"/>
                </a:cubicBezTo>
                <a:close/>
                <a:moveTo>
                  <a:pt x="9741" y="72353"/>
                </a:moveTo>
                <a:cubicBezTo>
                  <a:pt x="10508" y="72386"/>
                  <a:pt x="11309" y="72419"/>
                  <a:pt x="12109" y="72453"/>
                </a:cubicBezTo>
                <a:lnTo>
                  <a:pt x="12109" y="74854"/>
                </a:lnTo>
                <a:cubicBezTo>
                  <a:pt x="11309" y="74788"/>
                  <a:pt x="10508" y="74688"/>
                  <a:pt x="9741" y="74621"/>
                </a:cubicBezTo>
                <a:close/>
                <a:moveTo>
                  <a:pt x="9741" y="76656"/>
                </a:moveTo>
                <a:cubicBezTo>
                  <a:pt x="10508" y="76689"/>
                  <a:pt x="11309" y="76756"/>
                  <a:pt x="12109" y="76789"/>
                </a:cubicBezTo>
                <a:lnTo>
                  <a:pt x="12109" y="79191"/>
                </a:lnTo>
                <a:cubicBezTo>
                  <a:pt x="11309" y="79091"/>
                  <a:pt x="10508" y="78991"/>
                  <a:pt x="9741" y="78924"/>
                </a:cubicBezTo>
                <a:close/>
                <a:moveTo>
                  <a:pt x="9708" y="80925"/>
                </a:moveTo>
                <a:lnTo>
                  <a:pt x="12076" y="81126"/>
                </a:lnTo>
                <a:lnTo>
                  <a:pt x="12076" y="83527"/>
                </a:lnTo>
                <a:lnTo>
                  <a:pt x="9708" y="83194"/>
                </a:lnTo>
                <a:close/>
                <a:moveTo>
                  <a:pt x="7773" y="82994"/>
                </a:moveTo>
                <a:lnTo>
                  <a:pt x="6038" y="82760"/>
                </a:lnTo>
                <a:lnTo>
                  <a:pt x="6038" y="80659"/>
                </a:lnTo>
                <a:lnTo>
                  <a:pt x="7773" y="80792"/>
                </a:lnTo>
                <a:close/>
                <a:moveTo>
                  <a:pt x="7773" y="78757"/>
                </a:moveTo>
                <a:cubicBezTo>
                  <a:pt x="7206" y="78691"/>
                  <a:pt x="6639" y="78624"/>
                  <a:pt x="6038" y="78557"/>
                </a:cubicBezTo>
                <a:lnTo>
                  <a:pt x="6038" y="76456"/>
                </a:lnTo>
                <a:cubicBezTo>
                  <a:pt x="6639" y="76489"/>
                  <a:pt x="7206" y="76522"/>
                  <a:pt x="7773" y="76556"/>
                </a:cubicBezTo>
                <a:close/>
                <a:moveTo>
                  <a:pt x="6038" y="74354"/>
                </a:moveTo>
                <a:lnTo>
                  <a:pt x="6038" y="72253"/>
                </a:lnTo>
                <a:cubicBezTo>
                  <a:pt x="6639" y="72286"/>
                  <a:pt x="7206" y="72286"/>
                  <a:pt x="7773" y="72319"/>
                </a:cubicBezTo>
                <a:lnTo>
                  <a:pt x="7773" y="74521"/>
                </a:lnTo>
                <a:cubicBezTo>
                  <a:pt x="7206" y="74454"/>
                  <a:pt x="6639" y="74421"/>
                  <a:pt x="6038" y="74354"/>
                </a:cubicBezTo>
                <a:close/>
                <a:moveTo>
                  <a:pt x="7773" y="70284"/>
                </a:moveTo>
                <a:cubicBezTo>
                  <a:pt x="7206" y="70251"/>
                  <a:pt x="6639" y="70218"/>
                  <a:pt x="6038" y="70151"/>
                </a:cubicBezTo>
                <a:lnTo>
                  <a:pt x="6038" y="68050"/>
                </a:lnTo>
                <a:cubicBezTo>
                  <a:pt x="6639" y="68050"/>
                  <a:pt x="7206" y="68083"/>
                  <a:pt x="7773" y="68083"/>
                </a:cubicBezTo>
                <a:close/>
                <a:moveTo>
                  <a:pt x="6038" y="65981"/>
                </a:moveTo>
                <a:lnTo>
                  <a:pt x="6038" y="63847"/>
                </a:lnTo>
                <a:cubicBezTo>
                  <a:pt x="6639" y="63847"/>
                  <a:pt x="7206" y="63847"/>
                  <a:pt x="7773" y="63847"/>
                </a:cubicBezTo>
                <a:lnTo>
                  <a:pt x="7773" y="66048"/>
                </a:lnTo>
                <a:cubicBezTo>
                  <a:pt x="7206" y="66015"/>
                  <a:pt x="6639" y="65981"/>
                  <a:pt x="6038" y="65981"/>
                </a:cubicBezTo>
                <a:close/>
                <a:moveTo>
                  <a:pt x="7773" y="61812"/>
                </a:moveTo>
                <a:cubicBezTo>
                  <a:pt x="7206" y="61778"/>
                  <a:pt x="6639" y="61778"/>
                  <a:pt x="6038" y="61778"/>
                </a:cubicBezTo>
                <a:lnTo>
                  <a:pt x="6038" y="59644"/>
                </a:lnTo>
                <a:cubicBezTo>
                  <a:pt x="6639" y="59644"/>
                  <a:pt x="7206" y="59610"/>
                  <a:pt x="7773" y="59610"/>
                </a:cubicBezTo>
                <a:close/>
                <a:moveTo>
                  <a:pt x="6038" y="57575"/>
                </a:moveTo>
                <a:lnTo>
                  <a:pt x="6038" y="55474"/>
                </a:lnTo>
                <a:cubicBezTo>
                  <a:pt x="6639" y="55441"/>
                  <a:pt x="7206" y="55407"/>
                  <a:pt x="7773" y="55374"/>
                </a:cubicBezTo>
                <a:lnTo>
                  <a:pt x="7773" y="57575"/>
                </a:lnTo>
                <a:cubicBezTo>
                  <a:pt x="7206" y="57575"/>
                  <a:pt x="6639" y="57575"/>
                  <a:pt x="6038" y="57575"/>
                </a:cubicBezTo>
                <a:close/>
                <a:moveTo>
                  <a:pt x="7773" y="53339"/>
                </a:moveTo>
                <a:cubicBezTo>
                  <a:pt x="7206" y="53339"/>
                  <a:pt x="6639" y="53372"/>
                  <a:pt x="6038" y="53372"/>
                </a:cubicBezTo>
                <a:lnTo>
                  <a:pt x="6038" y="51271"/>
                </a:lnTo>
                <a:cubicBezTo>
                  <a:pt x="6639" y="51204"/>
                  <a:pt x="7206" y="51171"/>
                  <a:pt x="7773" y="51137"/>
                </a:cubicBezTo>
                <a:close/>
                <a:moveTo>
                  <a:pt x="7773" y="49103"/>
                </a:moveTo>
                <a:cubicBezTo>
                  <a:pt x="7206" y="49103"/>
                  <a:pt x="6606" y="49136"/>
                  <a:pt x="6038" y="49169"/>
                </a:cubicBezTo>
                <a:lnTo>
                  <a:pt x="6038" y="47068"/>
                </a:lnTo>
                <a:cubicBezTo>
                  <a:pt x="6639" y="47001"/>
                  <a:pt x="7206" y="46934"/>
                  <a:pt x="7773" y="46901"/>
                </a:cubicBezTo>
                <a:close/>
                <a:moveTo>
                  <a:pt x="7773" y="44866"/>
                </a:moveTo>
                <a:cubicBezTo>
                  <a:pt x="7206" y="44900"/>
                  <a:pt x="6606" y="44933"/>
                  <a:pt x="6038" y="45000"/>
                </a:cubicBezTo>
                <a:lnTo>
                  <a:pt x="6038" y="42865"/>
                </a:lnTo>
                <a:cubicBezTo>
                  <a:pt x="6639" y="42798"/>
                  <a:pt x="7206" y="42731"/>
                  <a:pt x="7773" y="42665"/>
                </a:cubicBezTo>
                <a:close/>
                <a:moveTo>
                  <a:pt x="7773" y="40597"/>
                </a:moveTo>
                <a:cubicBezTo>
                  <a:pt x="7206" y="40663"/>
                  <a:pt x="6606" y="40730"/>
                  <a:pt x="6038" y="40797"/>
                </a:cubicBezTo>
                <a:lnTo>
                  <a:pt x="6038" y="38662"/>
                </a:lnTo>
                <a:cubicBezTo>
                  <a:pt x="6606" y="38595"/>
                  <a:pt x="7206" y="38495"/>
                  <a:pt x="7773" y="38395"/>
                </a:cubicBezTo>
                <a:close/>
                <a:moveTo>
                  <a:pt x="7773" y="36360"/>
                </a:moveTo>
                <a:cubicBezTo>
                  <a:pt x="7206" y="36460"/>
                  <a:pt x="6606" y="36527"/>
                  <a:pt x="6038" y="36594"/>
                </a:cubicBezTo>
                <a:lnTo>
                  <a:pt x="6038" y="34459"/>
                </a:lnTo>
                <a:cubicBezTo>
                  <a:pt x="6606" y="34359"/>
                  <a:pt x="7206" y="34259"/>
                  <a:pt x="7773" y="34159"/>
                </a:cubicBezTo>
                <a:close/>
                <a:moveTo>
                  <a:pt x="7773" y="32124"/>
                </a:moveTo>
                <a:cubicBezTo>
                  <a:pt x="7206" y="32224"/>
                  <a:pt x="6606" y="32324"/>
                  <a:pt x="6038" y="32391"/>
                </a:cubicBezTo>
                <a:lnTo>
                  <a:pt x="6038" y="30289"/>
                </a:lnTo>
                <a:cubicBezTo>
                  <a:pt x="6606" y="30156"/>
                  <a:pt x="7206" y="30056"/>
                  <a:pt x="7773" y="29956"/>
                </a:cubicBezTo>
                <a:close/>
                <a:moveTo>
                  <a:pt x="7773" y="27887"/>
                </a:moveTo>
                <a:cubicBezTo>
                  <a:pt x="7206" y="27988"/>
                  <a:pt x="6606" y="28088"/>
                  <a:pt x="6038" y="28188"/>
                </a:cubicBezTo>
                <a:lnTo>
                  <a:pt x="6038" y="26086"/>
                </a:lnTo>
                <a:cubicBezTo>
                  <a:pt x="6606" y="25953"/>
                  <a:pt x="7206" y="25819"/>
                  <a:pt x="7773" y="25686"/>
                </a:cubicBezTo>
                <a:close/>
                <a:moveTo>
                  <a:pt x="7773" y="23651"/>
                </a:moveTo>
                <a:cubicBezTo>
                  <a:pt x="7206" y="23785"/>
                  <a:pt x="6606" y="23885"/>
                  <a:pt x="6038" y="24018"/>
                </a:cubicBezTo>
                <a:lnTo>
                  <a:pt x="6038" y="21883"/>
                </a:lnTo>
                <a:cubicBezTo>
                  <a:pt x="6606" y="21750"/>
                  <a:pt x="7206" y="21616"/>
                  <a:pt x="7773" y="21450"/>
                </a:cubicBezTo>
                <a:close/>
                <a:moveTo>
                  <a:pt x="6038" y="19815"/>
                </a:moveTo>
                <a:lnTo>
                  <a:pt x="6038" y="17680"/>
                </a:lnTo>
                <a:cubicBezTo>
                  <a:pt x="6639" y="17547"/>
                  <a:pt x="7206" y="17380"/>
                  <a:pt x="7773" y="17213"/>
                </a:cubicBezTo>
                <a:lnTo>
                  <a:pt x="7773" y="19415"/>
                </a:lnTo>
                <a:cubicBezTo>
                  <a:pt x="7206" y="19548"/>
                  <a:pt x="6606" y="19682"/>
                  <a:pt x="6038" y="19815"/>
                </a:cubicBezTo>
                <a:close/>
                <a:moveTo>
                  <a:pt x="7773" y="15178"/>
                </a:moveTo>
                <a:cubicBezTo>
                  <a:pt x="7206" y="15312"/>
                  <a:pt x="6606" y="15479"/>
                  <a:pt x="6038" y="15612"/>
                </a:cubicBezTo>
                <a:lnTo>
                  <a:pt x="6038" y="13477"/>
                </a:lnTo>
                <a:cubicBezTo>
                  <a:pt x="6606" y="13310"/>
                  <a:pt x="7206" y="13144"/>
                  <a:pt x="7773" y="12977"/>
                </a:cubicBezTo>
                <a:close/>
                <a:moveTo>
                  <a:pt x="6038" y="9308"/>
                </a:moveTo>
                <a:lnTo>
                  <a:pt x="7773" y="8740"/>
                </a:lnTo>
                <a:lnTo>
                  <a:pt x="7773" y="10942"/>
                </a:lnTo>
                <a:lnTo>
                  <a:pt x="6038" y="11409"/>
                </a:lnTo>
                <a:close/>
                <a:moveTo>
                  <a:pt x="4471" y="82593"/>
                </a:moveTo>
                <a:lnTo>
                  <a:pt x="3003" y="82393"/>
                </a:lnTo>
                <a:lnTo>
                  <a:pt x="3003" y="80425"/>
                </a:lnTo>
                <a:lnTo>
                  <a:pt x="4471" y="80559"/>
                </a:lnTo>
                <a:close/>
                <a:moveTo>
                  <a:pt x="4471" y="78457"/>
                </a:moveTo>
                <a:cubicBezTo>
                  <a:pt x="3970" y="78390"/>
                  <a:pt x="3470" y="78324"/>
                  <a:pt x="3003" y="78257"/>
                </a:cubicBezTo>
                <a:lnTo>
                  <a:pt x="3003" y="76289"/>
                </a:lnTo>
                <a:cubicBezTo>
                  <a:pt x="3470" y="76322"/>
                  <a:pt x="3970" y="76356"/>
                  <a:pt x="4471" y="76389"/>
                </a:cubicBezTo>
                <a:close/>
                <a:moveTo>
                  <a:pt x="4471" y="74287"/>
                </a:moveTo>
                <a:cubicBezTo>
                  <a:pt x="3970" y="74254"/>
                  <a:pt x="3470" y="74187"/>
                  <a:pt x="2970" y="74154"/>
                </a:cubicBezTo>
                <a:lnTo>
                  <a:pt x="2970" y="72152"/>
                </a:lnTo>
                <a:cubicBezTo>
                  <a:pt x="3470" y="72186"/>
                  <a:pt x="3970" y="72219"/>
                  <a:pt x="4471" y="72219"/>
                </a:cubicBezTo>
                <a:close/>
                <a:moveTo>
                  <a:pt x="4437" y="70118"/>
                </a:moveTo>
                <a:cubicBezTo>
                  <a:pt x="3970" y="70084"/>
                  <a:pt x="3470" y="70051"/>
                  <a:pt x="2970" y="70018"/>
                </a:cubicBezTo>
                <a:lnTo>
                  <a:pt x="2970" y="68050"/>
                </a:lnTo>
                <a:cubicBezTo>
                  <a:pt x="3470" y="68050"/>
                  <a:pt x="3970" y="68050"/>
                  <a:pt x="4437" y="68050"/>
                </a:cubicBezTo>
                <a:close/>
                <a:moveTo>
                  <a:pt x="4437" y="65948"/>
                </a:moveTo>
                <a:cubicBezTo>
                  <a:pt x="3937" y="65948"/>
                  <a:pt x="3437" y="65915"/>
                  <a:pt x="2970" y="65915"/>
                </a:cubicBezTo>
                <a:lnTo>
                  <a:pt x="2970" y="63913"/>
                </a:lnTo>
                <a:cubicBezTo>
                  <a:pt x="3437" y="63913"/>
                  <a:pt x="3937" y="63913"/>
                  <a:pt x="4437" y="63913"/>
                </a:cubicBezTo>
                <a:close/>
                <a:moveTo>
                  <a:pt x="4437" y="61812"/>
                </a:moveTo>
                <a:cubicBezTo>
                  <a:pt x="3937" y="61778"/>
                  <a:pt x="3437" y="61778"/>
                  <a:pt x="2936" y="61778"/>
                </a:cubicBezTo>
                <a:lnTo>
                  <a:pt x="2936" y="59777"/>
                </a:lnTo>
                <a:cubicBezTo>
                  <a:pt x="3437" y="59777"/>
                  <a:pt x="3937" y="59744"/>
                  <a:pt x="4437" y="59744"/>
                </a:cubicBezTo>
                <a:close/>
                <a:moveTo>
                  <a:pt x="4404" y="57642"/>
                </a:moveTo>
                <a:cubicBezTo>
                  <a:pt x="3904" y="57642"/>
                  <a:pt x="3437" y="57642"/>
                  <a:pt x="2936" y="57642"/>
                </a:cubicBezTo>
                <a:lnTo>
                  <a:pt x="2936" y="55674"/>
                </a:lnTo>
                <a:cubicBezTo>
                  <a:pt x="3437" y="55641"/>
                  <a:pt x="3904" y="55607"/>
                  <a:pt x="4404" y="55574"/>
                </a:cubicBezTo>
                <a:close/>
                <a:moveTo>
                  <a:pt x="4404" y="53472"/>
                </a:moveTo>
                <a:cubicBezTo>
                  <a:pt x="3904" y="53506"/>
                  <a:pt x="3403" y="53506"/>
                  <a:pt x="2936" y="53539"/>
                </a:cubicBezTo>
                <a:lnTo>
                  <a:pt x="2936" y="51538"/>
                </a:lnTo>
                <a:cubicBezTo>
                  <a:pt x="3403" y="51504"/>
                  <a:pt x="3904" y="51471"/>
                  <a:pt x="4404" y="51438"/>
                </a:cubicBezTo>
                <a:close/>
                <a:moveTo>
                  <a:pt x="4404" y="49336"/>
                </a:moveTo>
                <a:cubicBezTo>
                  <a:pt x="3904" y="49336"/>
                  <a:pt x="3403" y="49370"/>
                  <a:pt x="2903" y="49403"/>
                </a:cubicBezTo>
                <a:lnTo>
                  <a:pt x="2903" y="47401"/>
                </a:lnTo>
                <a:cubicBezTo>
                  <a:pt x="3403" y="47368"/>
                  <a:pt x="3904" y="47301"/>
                  <a:pt x="4404" y="47268"/>
                </a:cubicBezTo>
                <a:close/>
                <a:moveTo>
                  <a:pt x="4371" y="45167"/>
                </a:moveTo>
                <a:cubicBezTo>
                  <a:pt x="3904" y="45200"/>
                  <a:pt x="3403" y="45233"/>
                  <a:pt x="2903" y="45267"/>
                </a:cubicBezTo>
                <a:lnTo>
                  <a:pt x="2903" y="43299"/>
                </a:lnTo>
                <a:cubicBezTo>
                  <a:pt x="3403" y="43232"/>
                  <a:pt x="3904" y="43165"/>
                  <a:pt x="4371" y="43098"/>
                </a:cubicBezTo>
                <a:close/>
                <a:moveTo>
                  <a:pt x="4371" y="40997"/>
                </a:moveTo>
                <a:cubicBezTo>
                  <a:pt x="3870" y="41064"/>
                  <a:pt x="3370" y="41097"/>
                  <a:pt x="2903" y="41164"/>
                </a:cubicBezTo>
                <a:lnTo>
                  <a:pt x="2903" y="39162"/>
                </a:lnTo>
                <a:cubicBezTo>
                  <a:pt x="3370" y="39096"/>
                  <a:pt x="3870" y="39029"/>
                  <a:pt x="4371" y="38929"/>
                </a:cubicBezTo>
                <a:close/>
                <a:moveTo>
                  <a:pt x="4371" y="36827"/>
                </a:moveTo>
                <a:cubicBezTo>
                  <a:pt x="3870" y="36894"/>
                  <a:pt x="3370" y="36961"/>
                  <a:pt x="2870" y="37027"/>
                </a:cubicBezTo>
                <a:lnTo>
                  <a:pt x="2870" y="35059"/>
                </a:lnTo>
                <a:cubicBezTo>
                  <a:pt x="3370" y="34959"/>
                  <a:pt x="3870" y="34859"/>
                  <a:pt x="4371" y="34792"/>
                </a:cubicBezTo>
                <a:close/>
                <a:moveTo>
                  <a:pt x="4337" y="32691"/>
                </a:moveTo>
                <a:cubicBezTo>
                  <a:pt x="3837" y="32758"/>
                  <a:pt x="3370" y="32824"/>
                  <a:pt x="2870" y="32891"/>
                </a:cubicBezTo>
                <a:lnTo>
                  <a:pt x="2870" y="30923"/>
                </a:lnTo>
                <a:cubicBezTo>
                  <a:pt x="3370" y="30823"/>
                  <a:pt x="3837" y="30723"/>
                  <a:pt x="4337" y="30623"/>
                </a:cubicBezTo>
                <a:close/>
                <a:moveTo>
                  <a:pt x="4337" y="28521"/>
                </a:moveTo>
                <a:cubicBezTo>
                  <a:pt x="3837" y="28621"/>
                  <a:pt x="3337" y="28688"/>
                  <a:pt x="2870" y="28788"/>
                </a:cubicBezTo>
                <a:lnTo>
                  <a:pt x="2870" y="26787"/>
                </a:lnTo>
                <a:cubicBezTo>
                  <a:pt x="3337" y="26687"/>
                  <a:pt x="3837" y="26587"/>
                  <a:pt x="4337" y="26453"/>
                </a:cubicBezTo>
                <a:close/>
                <a:moveTo>
                  <a:pt x="4337" y="24352"/>
                </a:moveTo>
                <a:cubicBezTo>
                  <a:pt x="3837" y="24452"/>
                  <a:pt x="3337" y="24552"/>
                  <a:pt x="2836" y="24652"/>
                </a:cubicBezTo>
                <a:lnTo>
                  <a:pt x="2836" y="22684"/>
                </a:lnTo>
                <a:cubicBezTo>
                  <a:pt x="3337" y="22550"/>
                  <a:pt x="3837" y="22417"/>
                  <a:pt x="4337" y="22317"/>
                </a:cubicBezTo>
                <a:close/>
                <a:moveTo>
                  <a:pt x="4304" y="20215"/>
                </a:moveTo>
                <a:cubicBezTo>
                  <a:pt x="3804" y="20315"/>
                  <a:pt x="3337" y="20415"/>
                  <a:pt x="2836" y="20516"/>
                </a:cubicBezTo>
                <a:lnTo>
                  <a:pt x="2836" y="18547"/>
                </a:lnTo>
                <a:cubicBezTo>
                  <a:pt x="3337" y="18414"/>
                  <a:pt x="3837" y="18281"/>
                  <a:pt x="4304" y="18147"/>
                </a:cubicBezTo>
                <a:close/>
                <a:moveTo>
                  <a:pt x="4304" y="16046"/>
                </a:moveTo>
                <a:cubicBezTo>
                  <a:pt x="3804" y="16146"/>
                  <a:pt x="3303" y="16279"/>
                  <a:pt x="2836" y="16413"/>
                </a:cubicBezTo>
                <a:lnTo>
                  <a:pt x="2836" y="14411"/>
                </a:lnTo>
                <a:cubicBezTo>
                  <a:pt x="3303" y="14278"/>
                  <a:pt x="3804" y="14144"/>
                  <a:pt x="4304" y="13978"/>
                </a:cubicBezTo>
                <a:close/>
                <a:moveTo>
                  <a:pt x="2803" y="10308"/>
                </a:moveTo>
                <a:lnTo>
                  <a:pt x="4304" y="9808"/>
                </a:lnTo>
                <a:lnTo>
                  <a:pt x="4304" y="11876"/>
                </a:lnTo>
                <a:lnTo>
                  <a:pt x="2803" y="1227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rot="-31310">
            <a:off x="598899" y="3683518"/>
            <a:ext cx="3359291" cy="584005"/>
          </a:xfrm>
          <a:custGeom>
            <a:rect b="b" l="l" r="r" t="t"/>
            <a:pathLst>
              <a:path extrusionOk="0" h="47334" w="278133">
                <a:moveTo>
                  <a:pt x="0" y="6471"/>
                </a:moveTo>
                <a:lnTo>
                  <a:pt x="160515" y="47334"/>
                </a:lnTo>
                <a:lnTo>
                  <a:pt x="278132" y="167"/>
                </a:lnTo>
                <a:lnTo>
                  <a:pt x="249779" y="0"/>
                </a:lnTo>
                <a:lnTo>
                  <a:pt x="220291" y="7606"/>
                </a:lnTo>
                <a:lnTo>
                  <a:pt x="196741" y="4170"/>
                </a:lnTo>
                <a:lnTo>
                  <a:pt x="172657" y="11108"/>
                </a:lnTo>
                <a:lnTo>
                  <a:pt x="157013" y="9007"/>
                </a:lnTo>
                <a:lnTo>
                  <a:pt x="134330" y="14811"/>
                </a:lnTo>
                <a:lnTo>
                  <a:pt x="91099" y="7772"/>
                </a:lnTo>
                <a:lnTo>
                  <a:pt x="60477" y="12342"/>
                </a:lnTo>
                <a:lnTo>
                  <a:pt x="37661" y="647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txBox="1"/>
          <p:nvPr/>
        </p:nvSpPr>
        <p:spPr>
          <a:xfrm>
            <a:off x="4797400" y="1677600"/>
            <a:ext cx="3837900" cy="26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Original: </a:t>
            </a:r>
            <a:r>
              <a:rPr lang="en" sz="1600">
                <a:solidFill>
                  <a:schemeClr val="dk1"/>
                </a:solidFill>
                <a:latin typeface="Roboto Light"/>
                <a:ea typeface="Roboto Light"/>
                <a:cs typeface="Roboto Light"/>
                <a:sym typeface="Roboto Light"/>
              </a:rPr>
              <a:t>150634 rows, 78 columns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After: </a:t>
            </a:r>
            <a:r>
              <a:rPr lang="en" sz="1600">
                <a:solidFill>
                  <a:schemeClr val="dk1"/>
                </a:solidFill>
                <a:latin typeface="Roboto Light"/>
                <a:ea typeface="Roboto Light"/>
                <a:cs typeface="Roboto Light"/>
                <a:sym typeface="Roboto Light"/>
              </a:rPr>
              <a:t>103104 rows, 45 columns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chemeClr val="dk1"/>
              </a:solidFill>
              <a:latin typeface="Roboto Light"/>
              <a:ea typeface="Roboto Light"/>
              <a:cs typeface="Roboto Light"/>
              <a:sym typeface="Roboto Light"/>
            </a:endParaRPr>
          </a:p>
          <a:p>
            <a:pPr indent="-323850" lvl="0" marL="457200" rtl="0" algn="l">
              <a:spcBef>
                <a:spcPts val="0"/>
              </a:spcBef>
              <a:spcAft>
                <a:spcPts val="0"/>
              </a:spcAft>
              <a:buClr>
                <a:schemeClr val="dk1"/>
              </a:buClr>
              <a:buSzPts val="1500"/>
              <a:buFont typeface="Roboto Light"/>
              <a:buChar char="●"/>
            </a:pPr>
            <a:r>
              <a:rPr lang="en" sz="1500">
                <a:solidFill>
                  <a:schemeClr val="dk1"/>
                </a:solidFill>
                <a:latin typeface="Roboto Light"/>
                <a:ea typeface="Roboto Light"/>
                <a:cs typeface="Roboto Light"/>
                <a:sym typeface="Roboto Light"/>
              </a:rPr>
              <a:t>Removed </a:t>
            </a:r>
            <a:r>
              <a:rPr b="1" lang="en" sz="1500">
                <a:solidFill>
                  <a:schemeClr val="dk1"/>
                </a:solidFill>
                <a:latin typeface="Roboto"/>
                <a:ea typeface="Roboto"/>
                <a:cs typeface="Roboto"/>
                <a:sym typeface="Roboto"/>
              </a:rPr>
              <a:t>irrelevant</a:t>
            </a:r>
            <a:r>
              <a:rPr lang="en" sz="1500">
                <a:solidFill>
                  <a:schemeClr val="dk1"/>
                </a:solidFill>
                <a:latin typeface="Roboto Light"/>
                <a:ea typeface="Roboto Light"/>
                <a:cs typeface="Roboto Light"/>
                <a:sym typeface="Roboto Light"/>
              </a:rPr>
              <a:t> columns and </a:t>
            </a:r>
            <a:r>
              <a:rPr b="1" lang="en" sz="1500">
                <a:solidFill>
                  <a:schemeClr val="dk1"/>
                </a:solidFill>
                <a:latin typeface="Roboto"/>
                <a:ea typeface="Roboto"/>
                <a:cs typeface="Roboto"/>
                <a:sym typeface="Roboto"/>
              </a:rPr>
              <a:t>outliers</a:t>
            </a:r>
            <a:endParaRPr b="1"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Light"/>
              <a:buChar char="●"/>
            </a:pPr>
            <a:r>
              <a:rPr lang="en" sz="1500">
                <a:solidFill>
                  <a:schemeClr val="dk1"/>
                </a:solidFill>
                <a:latin typeface="Roboto Light"/>
                <a:ea typeface="Roboto Light"/>
                <a:cs typeface="Roboto Light"/>
                <a:sym typeface="Roboto Light"/>
              </a:rPr>
              <a:t>Checked for </a:t>
            </a:r>
            <a:r>
              <a:rPr b="1" lang="en" sz="1500">
                <a:solidFill>
                  <a:schemeClr val="dk1"/>
                </a:solidFill>
                <a:latin typeface="Roboto"/>
                <a:ea typeface="Roboto"/>
                <a:cs typeface="Roboto"/>
                <a:sym typeface="Roboto"/>
              </a:rPr>
              <a:t>nulls</a:t>
            </a:r>
            <a:r>
              <a:rPr lang="en" sz="1500">
                <a:solidFill>
                  <a:schemeClr val="dk1"/>
                </a:solidFill>
                <a:latin typeface="Roboto Light"/>
                <a:ea typeface="Roboto Light"/>
                <a:cs typeface="Roboto Light"/>
                <a:sym typeface="Roboto Light"/>
              </a:rPr>
              <a:t> and dropped them</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Clr>
                <a:schemeClr val="dk1"/>
              </a:buClr>
              <a:buSzPts val="1500"/>
              <a:buFont typeface="Roboto Light"/>
              <a:buChar char="●"/>
            </a:pPr>
            <a:r>
              <a:rPr b="1" lang="en" sz="1500">
                <a:solidFill>
                  <a:schemeClr val="dk1"/>
                </a:solidFill>
                <a:latin typeface="Roboto"/>
                <a:ea typeface="Roboto"/>
                <a:cs typeface="Roboto"/>
                <a:sym typeface="Roboto"/>
              </a:rPr>
              <a:t>Created</a:t>
            </a:r>
            <a:r>
              <a:rPr lang="en" sz="1500">
                <a:solidFill>
                  <a:schemeClr val="dk1"/>
                </a:solidFill>
                <a:latin typeface="Roboto Light"/>
                <a:ea typeface="Roboto Light"/>
                <a:cs typeface="Roboto Light"/>
                <a:sym typeface="Roboto Light"/>
              </a:rPr>
              <a:t> a table containing average mall nearest distance by town</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Clr>
                <a:schemeClr val="dk1"/>
              </a:buClr>
              <a:buSzPts val="1500"/>
              <a:buFont typeface="Roboto Light"/>
              <a:buChar char="●"/>
            </a:pPr>
            <a:r>
              <a:rPr b="1" lang="en" sz="1500">
                <a:solidFill>
                  <a:schemeClr val="dk1"/>
                </a:solidFill>
                <a:latin typeface="Roboto"/>
                <a:ea typeface="Roboto"/>
                <a:cs typeface="Roboto"/>
                <a:sym typeface="Roboto"/>
              </a:rPr>
              <a:t>Fill</a:t>
            </a:r>
            <a:r>
              <a:rPr lang="en" sz="1500">
                <a:solidFill>
                  <a:schemeClr val="dk1"/>
                </a:solidFill>
                <a:latin typeface="Roboto Light"/>
                <a:ea typeface="Roboto Light"/>
                <a:cs typeface="Roboto Light"/>
                <a:sym typeface="Roboto Light"/>
              </a:rPr>
              <a:t> empty values in the mall nearest distance with the average mall nearest distance by town</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dk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9"/>
          <p:cNvSpPr/>
          <p:nvPr/>
        </p:nvSpPr>
        <p:spPr>
          <a:xfrm rot="10800000">
            <a:off x="2914754" y="2763950"/>
            <a:ext cx="909542" cy="666683"/>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txBox="1"/>
          <p:nvPr/>
        </p:nvSpPr>
        <p:spPr>
          <a:xfrm>
            <a:off x="1257142" y="2764150"/>
            <a:ext cx="2448000" cy="666600"/>
          </a:xfrm>
          <a:prstGeom prst="rect">
            <a:avLst/>
          </a:prstGeom>
          <a:solidFill>
            <a:schemeClr val="lt2"/>
          </a:solidFill>
          <a:ln>
            <a:noFill/>
          </a:ln>
        </p:spPr>
        <p:txBody>
          <a:bodyPr anchorCtr="0" anchor="ctr" bIns="91425" lIns="502900" spcFirstLastPara="1" rIns="137150" wrap="square" tIns="91425">
            <a:noAutofit/>
          </a:bodyPr>
          <a:lstStyle/>
          <a:p>
            <a:pPr indent="0" lvl="0" marL="0" rtl="0" algn="r">
              <a:lnSpc>
                <a:spcPct val="115000"/>
              </a:lnSpc>
              <a:spcBef>
                <a:spcPts val="0"/>
              </a:spcBef>
              <a:spcAft>
                <a:spcPts val="0"/>
              </a:spcAft>
              <a:buNone/>
            </a:pPr>
            <a:r>
              <a:rPr lang="en" sz="1500">
                <a:latin typeface="Roboto Medium"/>
                <a:ea typeface="Roboto Medium"/>
                <a:cs typeface="Roboto Medium"/>
                <a:sym typeface="Roboto Medium"/>
              </a:rPr>
              <a:t>Insufficient Data </a:t>
            </a:r>
            <a:endParaRPr sz="1500">
              <a:solidFill>
                <a:srgbClr val="000000"/>
              </a:solidFill>
              <a:latin typeface="Roboto Medium"/>
              <a:ea typeface="Roboto Medium"/>
              <a:cs typeface="Roboto Medium"/>
              <a:sym typeface="Roboto Medium"/>
            </a:endParaRPr>
          </a:p>
        </p:txBody>
      </p:sp>
      <p:sp>
        <p:nvSpPr>
          <p:cNvPr id="524" name="Google Shape;524;p19"/>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Dataset Limitations</a:t>
            </a:r>
            <a:endParaRPr/>
          </a:p>
        </p:txBody>
      </p:sp>
      <p:grpSp>
        <p:nvGrpSpPr>
          <p:cNvPr id="525" name="Google Shape;525;p19"/>
          <p:cNvGrpSpPr/>
          <p:nvPr/>
        </p:nvGrpSpPr>
        <p:grpSpPr>
          <a:xfrm>
            <a:off x="658792" y="2763950"/>
            <a:ext cx="1036819" cy="666682"/>
            <a:chOff x="658800" y="1747650"/>
            <a:chExt cx="1036819" cy="666683"/>
          </a:xfrm>
        </p:grpSpPr>
        <p:sp>
          <p:nvSpPr>
            <p:cNvPr id="526" name="Google Shape;526;p19"/>
            <p:cNvSpPr/>
            <p:nvPr/>
          </p:nvSpPr>
          <p:spPr>
            <a:xfrm>
              <a:off x="658800" y="1747650"/>
              <a:ext cx="1036819" cy="666683"/>
            </a:xfrm>
            <a:custGeom>
              <a:rect b="b" l="l" r="r" t="t"/>
              <a:pathLst>
                <a:path extrusionOk="0" h="32324" w="50270">
                  <a:moveTo>
                    <a:pt x="6104" y="0"/>
                  </a:moveTo>
                  <a:cubicBezTo>
                    <a:pt x="2735" y="0"/>
                    <a:pt x="0" y="2702"/>
                    <a:pt x="0" y="6071"/>
                  </a:cubicBezTo>
                  <a:lnTo>
                    <a:pt x="0" y="26219"/>
                  </a:lnTo>
                  <a:cubicBezTo>
                    <a:pt x="0" y="29588"/>
                    <a:pt x="2735" y="32323"/>
                    <a:pt x="6104" y="32323"/>
                  </a:cubicBezTo>
                  <a:lnTo>
                    <a:pt x="50269" y="32323"/>
                  </a:lnTo>
                  <a:lnTo>
                    <a:pt x="288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658800" y="1747650"/>
              <a:ext cx="909542" cy="666683"/>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 01</a:t>
              </a:r>
              <a:endParaRPr b="1" sz="1800">
                <a:solidFill>
                  <a:schemeClr val="lt1"/>
                </a:solidFill>
                <a:latin typeface="Roboto"/>
                <a:ea typeface="Roboto"/>
                <a:cs typeface="Roboto"/>
                <a:sym typeface="Roboto"/>
              </a:endParaRPr>
            </a:p>
          </p:txBody>
        </p:sp>
      </p:grpSp>
      <p:sp>
        <p:nvSpPr>
          <p:cNvPr id="528" name="Google Shape;528;p19"/>
          <p:cNvSpPr/>
          <p:nvPr/>
        </p:nvSpPr>
        <p:spPr>
          <a:xfrm flipH="1" rot="10800000">
            <a:off x="4955492" y="1372700"/>
            <a:ext cx="909542" cy="666683"/>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txBox="1"/>
          <p:nvPr/>
        </p:nvSpPr>
        <p:spPr>
          <a:xfrm>
            <a:off x="5067917" y="1372900"/>
            <a:ext cx="2448000" cy="666600"/>
          </a:xfrm>
          <a:prstGeom prst="rect">
            <a:avLst/>
          </a:prstGeom>
          <a:solidFill>
            <a:schemeClr val="lt2"/>
          </a:solidFill>
          <a:ln>
            <a:noFill/>
          </a:ln>
        </p:spPr>
        <p:txBody>
          <a:bodyPr anchorCtr="0" anchor="ctr" bIns="91425" lIns="137150" spcFirstLastPara="1" rIns="502900"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Roboto"/>
                <a:ea typeface="Roboto"/>
                <a:cs typeface="Roboto"/>
                <a:sym typeface="Roboto"/>
              </a:rPr>
              <a:t>Supply of resale HDB flat</a:t>
            </a:r>
            <a:endParaRPr sz="1200">
              <a:latin typeface="Roboto"/>
              <a:ea typeface="Roboto"/>
              <a:cs typeface="Roboto"/>
              <a:sym typeface="Roboto"/>
            </a:endParaRPr>
          </a:p>
        </p:txBody>
      </p:sp>
      <p:grpSp>
        <p:nvGrpSpPr>
          <p:cNvPr id="530" name="Google Shape;530;p19"/>
          <p:cNvGrpSpPr/>
          <p:nvPr/>
        </p:nvGrpSpPr>
        <p:grpSpPr>
          <a:xfrm>
            <a:off x="7076948" y="1372700"/>
            <a:ext cx="1036835" cy="666683"/>
            <a:chOff x="7448331" y="1747650"/>
            <a:chExt cx="1036835" cy="666683"/>
          </a:xfrm>
        </p:grpSpPr>
        <p:sp>
          <p:nvSpPr>
            <p:cNvPr id="531" name="Google Shape;531;p19"/>
            <p:cNvSpPr/>
            <p:nvPr/>
          </p:nvSpPr>
          <p:spPr>
            <a:xfrm>
              <a:off x="7448331" y="1747650"/>
              <a:ext cx="1036819" cy="666683"/>
            </a:xfrm>
            <a:custGeom>
              <a:rect b="b" l="l" r="r" t="t"/>
              <a:pathLst>
                <a:path extrusionOk="0" h="32324" w="50270">
                  <a:moveTo>
                    <a:pt x="21382" y="0"/>
                  </a:moveTo>
                  <a:lnTo>
                    <a:pt x="0" y="32323"/>
                  </a:lnTo>
                  <a:lnTo>
                    <a:pt x="44198" y="32323"/>
                  </a:lnTo>
                  <a:cubicBezTo>
                    <a:pt x="47534" y="32323"/>
                    <a:pt x="50269" y="29588"/>
                    <a:pt x="50269" y="26219"/>
                  </a:cubicBezTo>
                  <a:lnTo>
                    <a:pt x="50269" y="6071"/>
                  </a:lnTo>
                  <a:cubicBezTo>
                    <a:pt x="50269" y="2702"/>
                    <a:pt x="47534" y="0"/>
                    <a:pt x="44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7575625" y="1747650"/>
              <a:ext cx="909542" cy="666683"/>
            </a:xfrm>
            <a:custGeom>
              <a:rect b="b" l="l" r="r" t="t"/>
              <a:pathLst>
                <a:path extrusionOk="0" h="32324" w="44099">
                  <a:moveTo>
                    <a:pt x="15211" y="0"/>
                  </a:moveTo>
                  <a:lnTo>
                    <a:pt x="0" y="32323"/>
                  </a:lnTo>
                  <a:lnTo>
                    <a:pt x="38027" y="32323"/>
                  </a:lnTo>
                  <a:cubicBezTo>
                    <a:pt x="41363" y="32323"/>
                    <a:pt x="44098" y="29588"/>
                    <a:pt x="44098" y="26219"/>
                  </a:cubicBezTo>
                  <a:lnTo>
                    <a:pt x="44098" y="6071"/>
                  </a:lnTo>
                  <a:cubicBezTo>
                    <a:pt x="44098" y="2702"/>
                    <a:pt x="41363" y="0"/>
                    <a:pt x="38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19"/>
          <p:cNvSpPr/>
          <p:nvPr/>
        </p:nvSpPr>
        <p:spPr>
          <a:xfrm flipH="1" rot="10800000">
            <a:off x="4955492" y="2255775"/>
            <a:ext cx="909542" cy="666683"/>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txBox="1"/>
          <p:nvPr/>
        </p:nvSpPr>
        <p:spPr>
          <a:xfrm>
            <a:off x="5067917" y="2255975"/>
            <a:ext cx="2448000" cy="666600"/>
          </a:xfrm>
          <a:prstGeom prst="rect">
            <a:avLst/>
          </a:prstGeom>
          <a:solidFill>
            <a:schemeClr val="lt2"/>
          </a:solidFill>
          <a:ln>
            <a:noFill/>
          </a:ln>
        </p:spPr>
        <p:txBody>
          <a:bodyPr anchorCtr="0" anchor="ctr" bIns="91425" lIns="137150" spcFirstLastPara="1" rIns="502900"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Roboto"/>
                <a:ea typeface="Roboto"/>
                <a:cs typeface="Roboto"/>
                <a:sym typeface="Roboto"/>
              </a:rPr>
              <a:t>Household Upgraders</a:t>
            </a:r>
            <a:endParaRPr sz="1200">
              <a:latin typeface="Roboto"/>
              <a:ea typeface="Roboto"/>
              <a:cs typeface="Roboto"/>
              <a:sym typeface="Roboto"/>
            </a:endParaRPr>
          </a:p>
        </p:txBody>
      </p:sp>
      <p:grpSp>
        <p:nvGrpSpPr>
          <p:cNvPr id="535" name="Google Shape;535;p19"/>
          <p:cNvGrpSpPr/>
          <p:nvPr/>
        </p:nvGrpSpPr>
        <p:grpSpPr>
          <a:xfrm>
            <a:off x="7076948" y="2255775"/>
            <a:ext cx="1036835" cy="666683"/>
            <a:chOff x="7448331" y="1747650"/>
            <a:chExt cx="1036835" cy="666683"/>
          </a:xfrm>
        </p:grpSpPr>
        <p:sp>
          <p:nvSpPr>
            <p:cNvPr id="536" name="Google Shape;536;p19"/>
            <p:cNvSpPr/>
            <p:nvPr/>
          </p:nvSpPr>
          <p:spPr>
            <a:xfrm>
              <a:off x="7448331" y="1747650"/>
              <a:ext cx="1036819" cy="666683"/>
            </a:xfrm>
            <a:custGeom>
              <a:rect b="b" l="l" r="r" t="t"/>
              <a:pathLst>
                <a:path extrusionOk="0" h="32324" w="50270">
                  <a:moveTo>
                    <a:pt x="21382" y="0"/>
                  </a:moveTo>
                  <a:lnTo>
                    <a:pt x="0" y="32323"/>
                  </a:lnTo>
                  <a:lnTo>
                    <a:pt x="44198" y="32323"/>
                  </a:lnTo>
                  <a:cubicBezTo>
                    <a:pt x="47534" y="32323"/>
                    <a:pt x="50269" y="29588"/>
                    <a:pt x="50269" y="26219"/>
                  </a:cubicBezTo>
                  <a:lnTo>
                    <a:pt x="50269" y="6071"/>
                  </a:lnTo>
                  <a:cubicBezTo>
                    <a:pt x="50269" y="2702"/>
                    <a:pt x="47534" y="0"/>
                    <a:pt x="44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7575625" y="1747650"/>
              <a:ext cx="909542" cy="666683"/>
            </a:xfrm>
            <a:custGeom>
              <a:rect b="b" l="l" r="r" t="t"/>
              <a:pathLst>
                <a:path extrusionOk="0" h="32324" w="44099">
                  <a:moveTo>
                    <a:pt x="15211" y="0"/>
                  </a:moveTo>
                  <a:lnTo>
                    <a:pt x="0" y="32323"/>
                  </a:lnTo>
                  <a:lnTo>
                    <a:pt x="38027" y="32323"/>
                  </a:lnTo>
                  <a:cubicBezTo>
                    <a:pt x="41363" y="32323"/>
                    <a:pt x="44098" y="29588"/>
                    <a:pt x="44098" y="26219"/>
                  </a:cubicBezTo>
                  <a:lnTo>
                    <a:pt x="44098" y="6071"/>
                  </a:lnTo>
                  <a:cubicBezTo>
                    <a:pt x="44098" y="2702"/>
                    <a:pt x="41363" y="0"/>
                    <a:pt x="38027" y="0"/>
                  </a:cubicBezTo>
                  <a:close/>
                </a:path>
              </a:pathLst>
            </a:custGeom>
            <a:solidFill>
              <a:srgbClr val="F0CD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9"/>
          <p:cNvSpPr/>
          <p:nvPr/>
        </p:nvSpPr>
        <p:spPr>
          <a:xfrm flipH="1" rot="10800000">
            <a:off x="4955492" y="3139050"/>
            <a:ext cx="909542" cy="666683"/>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txBox="1"/>
          <p:nvPr/>
        </p:nvSpPr>
        <p:spPr>
          <a:xfrm>
            <a:off x="5067925" y="3139250"/>
            <a:ext cx="2552100" cy="666600"/>
          </a:xfrm>
          <a:prstGeom prst="rect">
            <a:avLst/>
          </a:prstGeom>
          <a:solidFill>
            <a:schemeClr val="lt2"/>
          </a:solidFill>
          <a:ln>
            <a:noFill/>
          </a:ln>
        </p:spPr>
        <p:txBody>
          <a:bodyPr anchorCtr="0" anchor="ctr" bIns="91425" lIns="137150" spcFirstLastPara="1" rIns="502900"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Roboto"/>
                <a:ea typeface="Roboto"/>
                <a:cs typeface="Roboto"/>
                <a:sym typeface="Roboto"/>
              </a:rPr>
              <a:t>HDB Financing Method (i.e. bank loan, HDB grants)</a:t>
            </a:r>
            <a:endParaRPr sz="1200">
              <a:latin typeface="Roboto"/>
              <a:ea typeface="Roboto"/>
              <a:cs typeface="Roboto"/>
              <a:sym typeface="Roboto"/>
            </a:endParaRPr>
          </a:p>
        </p:txBody>
      </p:sp>
      <p:grpSp>
        <p:nvGrpSpPr>
          <p:cNvPr id="540" name="Google Shape;540;p19"/>
          <p:cNvGrpSpPr/>
          <p:nvPr/>
        </p:nvGrpSpPr>
        <p:grpSpPr>
          <a:xfrm>
            <a:off x="7076948" y="3139050"/>
            <a:ext cx="1036835" cy="666682"/>
            <a:chOff x="7448331" y="1747650"/>
            <a:chExt cx="1036835" cy="666683"/>
          </a:xfrm>
        </p:grpSpPr>
        <p:sp>
          <p:nvSpPr>
            <p:cNvPr id="541" name="Google Shape;541;p19"/>
            <p:cNvSpPr/>
            <p:nvPr/>
          </p:nvSpPr>
          <p:spPr>
            <a:xfrm>
              <a:off x="7448331" y="1747650"/>
              <a:ext cx="1036819" cy="666683"/>
            </a:xfrm>
            <a:custGeom>
              <a:rect b="b" l="l" r="r" t="t"/>
              <a:pathLst>
                <a:path extrusionOk="0" h="32324" w="50270">
                  <a:moveTo>
                    <a:pt x="21382" y="0"/>
                  </a:moveTo>
                  <a:lnTo>
                    <a:pt x="0" y="32323"/>
                  </a:lnTo>
                  <a:lnTo>
                    <a:pt x="44198" y="32323"/>
                  </a:lnTo>
                  <a:cubicBezTo>
                    <a:pt x="47534" y="32323"/>
                    <a:pt x="50269" y="29588"/>
                    <a:pt x="50269" y="26219"/>
                  </a:cubicBezTo>
                  <a:lnTo>
                    <a:pt x="50269" y="6071"/>
                  </a:lnTo>
                  <a:cubicBezTo>
                    <a:pt x="50269" y="2702"/>
                    <a:pt x="47534" y="0"/>
                    <a:pt x="44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7575625" y="1747650"/>
              <a:ext cx="909542" cy="666683"/>
            </a:xfrm>
            <a:custGeom>
              <a:rect b="b" l="l" r="r" t="t"/>
              <a:pathLst>
                <a:path extrusionOk="0" h="32324" w="44099">
                  <a:moveTo>
                    <a:pt x="15211" y="0"/>
                  </a:moveTo>
                  <a:lnTo>
                    <a:pt x="0" y="32323"/>
                  </a:lnTo>
                  <a:lnTo>
                    <a:pt x="38027" y="32323"/>
                  </a:lnTo>
                  <a:cubicBezTo>
                    <a:pt x="41363" y="32323"/>
                    <a:pt x="44098" y="29588"/>
                    <a:pt x="44098" y="26219"/>
                  </a:cubicBezTo>
                  <a:lnTo>
                    <a:pt x="44098" y="6071"/>
                  </a:lnTo>
                  <a:cubicBezTo>
                    <a:pt x="44098" y="2702"/>
                    <a:pt x="41363" y="0"/>
                    <a:pt x="38027" y="0"/>
                  </a:cubicBezTo>
                  <a:close/>
                </a:path>
              </a:pathLst>
            </a:custGeom>
            <a:solidFill>
              <a:srgbClr val="D99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19"/>
          <p:cNvSpPr/>
          <p:nvPr/>
        </p:nvSpPr>
        <p:spPr>
          <a:xfrm flipH="1" rot="10800000">
            <a:off x="4955492" y="4022525"/>
            <a:ext cx="909542" cy="666682"/>
          </a:xfrm>
          <a:custGeom>
            <a:rect b="b" l="l" r="r" t="t"/>
            <a:pathLst>
              <a:path extrusionOk="0" h="32324" w="44099">
                <a:moveTo>
                  <a:pt x="6104" y="0"/>
                </a:moveTo>
                <a:cubicBezTo>
                  <a:pt x="2735" y="0"/>
                  <a:pt x="0" y="2702"/>
                  <a:pt x="0" y="6071"/>
                </a:cubicBezTo>
                <a:lnTo>
                  <a:pt x="0" y="26219"/>
                </a:lnTo>
                <a:cubicBezTo>
                  <a:pt x="0" y="29588"/>
                  <a:pt x="2735" y="32323"/>
                  <a:pt x="6104" y="32323"/>
                </a:cubicBezTo>
                <a:lnTo>
                  <a:pt x="44098" y="32323"/>
                </a:lnTo>
                <a:lnTo>
                  <a:pt x="288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txBox="1"/>
          <p:nvPr/>
        </p:nvSpPr>
        <p:spPr>
          <a:xfrm>
            <a:off x="5067917" y="4022725"/>
            <a:ext cx="2448000" cy="666600"/>
          </a:xfrm>
          <a:prstGeom prst="rect">
            <a:avLst/>
          </a:prstGeom>
          <a:solidFill>
            <a:schemeClr val="lt2"/>
          </a:solidFill>
          <a:ln>
            <a:noFill/>
          </a:ln>
        </p:spPr>
        <p:txBody>
          <a:bodyPr anchorCtr="0" anchor="ctr" bIns="91425" lIns="137150" spcFirstLastPara="1" rIns="502900"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Roboto"/>
                <a:ea typeface="Roboto"/>
                <a:cs typeface="Roboto"/>
                <a:sym typeface="Roboto"/>
              </a:rPr>
              <a:t>Demographic Data</a:t>
            </a:r>
            <a:endParaRPr sz="1200">
              <a:latin typeface="Roboto"/>
              <a:ea typeface="Roboto"/>
              <a:cs typeface="Roboto"/>
              <a:sym typeface="Roboto"/>
            </a:endParaRPr>
          </a:p>
        </p:txBody>
      </p:sp>
      <p:grpSp>
        <p:nvGrpSpPr>
          <p:cNvPr id="545" name="Google Shape;545;p19"/>
          <p:cNvGrpSpPr/>
          <p:nvPr/>
        </p:nvGrpSpPr>
        <p:grpSpPr>
          <a:xfrm>
            <a:off x="7076948" y="4022525"/>
            <a:ext cx="1036835" cy="666682"/>
            <a:chOff x="7448331" y="1747650"/>
            <a:chExt cx="1036835" cy="666683"/>
          </a:xfrm>
        </p:grpSpPr>
        <p:sp>
          <p:nvSpPr>
            <p:cNvPr id="546" name="Google Shape;546;p19"/>
            <p:cNvSpPr/>
            <p:nvPr/>
          </p:nvSpPr>
          <p:spPr>
            <a:xfrm>
              <a:off x="7448331" y="1747650"/>
              <a:ext cx="1036819" cy="666683"/>
            </a:xfrm>
            <a:custGeom>
              <a:rect b="b" l="l" r="r" t="t"/>
              <a:pathLst>
                <a:path extrusionOk="0" h="32324" w="50270">
                  <a:moveTo>
                    <a:pt x="21382" y="0"/>
                  </a:moveTo>
                  <a:lnTo>
                    <a:pt x="0" y="32323"/>
                  </a:lnTo>
                  <a:lnTo>
                    <a:pt x="44198" y="32323"/>
                  </a:lnTo>
                  <a:cubicBezTo>
                    <a:pt x="47534" y="32323"/>
                    <a:pt x="50269" y="29588"/>
                    <a:pt x="50269" y="26219"/>
                  </a:cubicBezTo>
                  <a:lnTo>
                    <a:pt x="50269" y="6071"/>
                  </a:lnTo>
                  <a:cubicBezTo>
                    <a:pt x="50269" y="2702"/>
                    <a:pt x="47534" y="0"/>
                    <a:pt x="44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7575625" y="1747650"/>
              <a:ext cx="909542" cy="666683"/>
            </a:xfrm>
            <a:custGeom>
              <a:rect b="b" l="l" r="r" t="t"/>
              <a:pathLst>
                <a:path extrusionOk="0" h="32324" w="44099">
                  <a:moveTo>
                    <a:pt x="15211" y="0"/>
                  </a:moveTo>
                  <a:lnTo>
                    <a:pt x="0" y="32323"/>
                  </a:lnTo>
                  <a:lnTo>
                    <a:pt x="38027" y="32323"/>
                  </a:lnTo>
                  <a:cubicBezTo>
                    <a:pt x="41363" y="32323"/>
                    <a:pt x="44098" y="29588"/>
                    <a:pt x="44098" y="26219"/>
                  </a:cubicBezTo>
                  <a:lnTo>
                    <a:pt x="44098" y="6071"/>
                  </a:lnTo>
                  <a:cubicBezTo>
                    <a:pt x="44098" y="2702"/>
                    <a:pt x="41363" y="0"/>
                    <a:pt x="38027" y="0"/>
                  </a:cubicBezTo>
                  <a:close/>
                </a:path>
              </a:pathLst>
            </a:custGeom>
            <a:solidFill>
              <a:srgbClr val="FDD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8" name="Google Shape;548;p19"/>
          <p:cNvCxnSpPr/>
          <p:nvPr/>
        </p:nvCxnSpPr>
        <p:spPr>
          <a:xfrm flipH="1" rot="10800000">
            <a:off x="3936075" y="1811625"/>
            <a:ext cx="854700" cy="128400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19"/>
          <p:cNvCxnSpPr/>
          <p:nvPr/>
        </p:nvCxnSpPr>
        <p:spPr>
          <a:xfrm flipH="1" rot="10800000">
            <a:off x="3940725" y="2558750"/>
            <a:ext cx="887100" cy="5322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19"/>
          <p:cNvCxnSpPr/>
          <p:nvPr/>
        </p:nvCxnSpPr>
        <p:spPr>
          <a:xfrm>
            <a:off x="3950075" y="3100300"/>
            <a:ext cx="877800" cy="3549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19"/>
          <p:cNvCxnSpPr/>
          <p:nvPr/>
        </p:nvCxnSpPr>
        <p:spPr>
          <a:xfrm>
            <a:off x="3940725" y="3100300"/>
            <a:ext cx="859200" cy="126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0"/>
          <p:cNvSpPr/>
          <p:nvPr/>
        </p:nvSpPr>
        <p:spPr>
          <a:xfrm flipH="1">
            <a:off x="44" y="2564300"/>
            <a:ext cx="9143994" cy="217751"/>
          </a:xfrm>
          <a:custGeom>
            <a:rect b="b" l="l" r="r" t="t"/>
            <a:pathLst>
              <a:path extrusionOk="0" h="10908" w="83861">
                <a:moveTo>
                  <a:pt x="1" y="0"/>
                </a:moveTo>
                <a:lnTo>
                  <a:pt x="1" y="10908"/>
                </a:lnTo>
                <a:lnTo>
                  <a:pt x="83861" y="10908"/>
                </a:lnTo>
                <a:lnTo>
                  <a:pt x="83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txBox="1"/>
          <p:nvPr>
            <p:ph type="title"/>
          </p:nvPr>
        </p:nvSpPr>
        <p:spPr>
          <a:xfrm>
            <a:off x="811150" y="192525"/>
            <a:ext cx="7523400" cy="8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a:t>
            </a:r>
            <a:r>
              <a:rPr lang="en"/>
              <a:t>xternal Factors (Government Policies)</a:t>
            </a:r>
            <a:endParaRPr/>
          </a:p>
        </p:txBody>
      </p:sp>
      <p:sp>
        <p:nvSpPr>
          <p:cNvPr id="558" name="Google Shape;558;p20"/>
          <p:cNvSpPr/>
          <p:nvPr/>
        </p:nvSpPr>
        <p:spPr>
          <a:xfrm flipH="1">
            <a:off x="3742852" y="2460459"/>
            <a:ext cx="13" cy="13"/>
          </a:xfrm>
          <a:custGeom>
            <a:rect b="b" l="l" r="r" t="t"/>
            <a:pathLst>
              <a:path extrusionOk="0" fill="none" h="1" w="1">
                <a:moveTo>
                  <a:pt x="1" y="1"/>
                </a:moveTo>
                <a:close/>
              </a:path>
            </a:pathLst>
          </a:custGeom>
          <a:no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0"/>
          <p:cNvGrpSpPr/>
          <p:nvPr/>
        </p:nvGrpSpPr>
        <p:grpSpPr>
          <a:xfrm>
            <a:off x="1079277" y="1409700"/>
            <a:ext cx="1674075" cy="1703645"/>
            <a:chOff x="1079277" y="1485900"/>
            <a:chExt cx="1674075" cy="1703645"/>
          </a:xfrm>
        </p:grpSpPr>
        <p:sp>
          <p:nvSpPr>
            <p:cNvPr id="560" name="Google Shape;560;p20"/>
            <p:cNvSpPr/>
            <p:nvPr/>
          </p:nvSpPr>
          <p:spPr>
            <a:xfrm flipH="1">
              <a:off x="2148644" y="1531139"/>
              <a:ext cx="177147" cy="253691"/>
            </a:xfrm>
            <a:custGeom>
              <a:rect b="b" l="l" r="r" t="t"/>
              <a:pathLst>
                <a:path extrusionOk="0" h="15345" w="8874">
                  <a:moveTo>
                    <a:pt x="1" y="0"/>
                  </a:moveTo>
                  <a:lnTo>
                    <a:pt x="1" y="15344"/>
                  </a:lnTo>
                  <a:lnTo>
                    <a:pt x="8874" y="15344"/>
                  </a:lnTo>
                  <a:lnTo>
                    <a:pt x="88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flipH="1">
              <a:off x="1349596" y="1843288"/>
              <a:ext cx="1133371" cy="797263"/>
            </a:xfrm>
            <a:custGeom>
              <a:rect b="b" l="l" r="r" t="t"/>
              <a:pathLst>
                <a:path extrusionOk="0" h="56775" w="56775">
                  <a:moveTo>
                    <a:pt x="1" y="0"/>
                  </a:moveTo>
                  <a:lnTo>
                    <a:pt x="1" y="56774"/>
                  </a:lnTo>
                  <a:lnTo>
                    <a:pt x="56775" y="56774"/>
                  </a:lnTo>
                  <a:lnTo>
                    <a:pt x="56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flipH="1">
              <a:off x="1249047" y="1485900"/>
              <a:ext cx="1335132" cy="398747"/>
            </a:xfrm>
            <a:custGeom>
              <a:rect b="b" l="l" r="r" t="t"/>
              <a:pathLst>
                <a:path extrusionOk="0" h="24119" w="66882">
                  <a:moveTo>
                    <a:pt x="33458" y="1"/>
                  </a:moveTo>
                  <a:lnTo>
                    <a:pt x="0" y="24118"/>
                  </a:lnTo>
                  <a:lnTo>
                    <a:pt x="5171" y="24118"/>
                  </a:lnTo>
                  <a:lnTo>
                    <a:pt x="33458" y="3704"/>
                  </a:lnTo>
                  <a:lnTo>
                    <a:pt x="61744" y="24118"/>
                  </a:lnTo>
                  <a:lnTo>
                    <a:pt x="66881" y="24118"/>
                  </a:lnTo>
                  <a:lnTo>
                    <a:pt x="33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flipH="1">
              <a:off x="1351581" y="1547128"/>
              <a:ext cx="1129378" cy="337528"/>
            </a:xfrm>
            <a:custGeom>
              <a:rect b="b" l="l" r="r" t="t"/>
              <a:pathLst>
                <a:path extrusionOk="0" h="20416" w="56575">
                  <a:moveTo>
                    <a:pt x="28288" y="1"/>
                  </a:moveTo>
                  <a:lnTo>
                    <a:pt x="1" y="20415"/>
                  </a:lnTo>
                  <a:lnTo>
                    <a:pt x="56574" y="20415"/>
                  </a:lnTo>
                  <a:lnTo>
                    <a:pt x="28288" y="1"/>
                  </a:lnTo>
                  <a:close/>
                </a:path>
              </a:pathLst>
            </a:custGeom>
            <a:solidFill>
              <a:srgbClr val="CA6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flipH="1">
              <a:off x="2116014" y="1976515"/>
              <a:ext cx="195133" cy="195133"/>
            </a:xfrm>
            <a:custGeom>
              <a:rect b="b" l="l" r="r" t="t"/>
              <a:pathLst>
                <a:path extrusionOk="0" h="9775" w="9775">
                  <a:moveTo>
                    <a:pt x="1" y="1"/>
                  </a:moveTo>
                  <a:lnTo>
                    <a:pt x="1" y="9775"/>
                  </a:lnTo>
                  <a:lnTo>
                    <a:pt x="9774" y="9775"/>
                  </a:lnTo>
                  <a:lnTo>
                    <a:pt x="9774" y="1"/>
                  </a:lnTo>
                  <a:close/>
                </a:path>
              </a:pathLst>
            </a:custGeom>
            <a:solidFill>
              <a:srgbClr val="CA6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flipH="1">
              <a:off x="1521297" y="1976515"/>
              <a:ext cx="195133" cy="195133"/>
            </a:xfrm>
            <a:custGeom>
              <a:rect b="b" l="l" r="r" t="t"/>
              <a:pathLst>
                <a:path extrusionOk="0" h="9775" w="9775">
                  <a:moveTo>
                    <a:pt x="1" y="1"/>
                  </a:moveTo>
                  <a:lnTo>
                    <a:pt x="1" y="9775"/>
                  </a:lnTo>
                  <a:lnTo>
                    <a:pt x="9774" y="9775"/>
                  </a:lnTo>
                  <a:lnTo>
                    <a:pt x="9774" y="1"/>
                  </a:lnTo>
                  <a:close/>
                </a:path>
              </a:pathLst>
            </a:custGeom>
            <a:solidFill>
              <a:srgbClr val="CA6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flipH="1">
              <a:off x="1079277" y="2640507"/>
              <a:ext cx="1674075" cy="217751"/>
            </a:xfrm>
            <a:custGeom>
              <a:rect b="b" l="l" r="r" t="t"/>
              <a:pathLst>
                <a:path extrusionOk="0" h="10908" w="83861">
                  <a:moveTo>
                    <a:pt x="1" y="0"/>
                  </a:moveTo>
                  <a:lnTo>
                    <a:pt x="1" y="10908"/>
                  </a:lnTo>
                  <a:lnTo>
                    <a:pt x="83861" y="10908"/>
                  </a:lnTo>
                  <a:lnTo>
                    <a:pt x="83861" y="0"/>
                  </a:lnTo>
                  <a:close/>
                </a:path>
              </a:pathLst>
            </a:custGeom>
            <a:solidFill>
              <a:srgbClr val="BE4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flipH="1">
              <a:off x="1287020" y="2052042"/>
              <a:ext cx="1253885" cy="1137503"/>
            </a:xfrm>
            <a:custGeom>
              <a:rect b="b" l="l" r="r" t="t"/>
              <a:pathLst>
                <a:path extrusionOk="0" h="56982" w="62812">
                  <a:moveTo>
                    <a:pt x="31382" y="1"/>
                  </a:moveTo>
                  <a:cubicBezTo>
                    <a:pt x="18562" y="1"/>
                    <a:pt x="6918" y="8728"/>
                    <a:pt x="3737" y="21736"/>
                  </a:cubicBezTo>
                  <a:cubicBezTo>
                    <a:pt x="1" y="37014"/>
                    <a:pt x="9374" y="52425"/>
                    <a:pt x="24652" y="56161"/>
                  </a:cubicBezTo>
                  <a:cubicBezTo>
                    <a:pt x="26921" y="56716"/>
                    <a:pt x="29194" y="56982"/>
                    <a:pt x="31431" y="56982"/>
                  </a:cubicBezTo>
                  <a:cubicBezTo>
                    <a:pt x="44250" y="56982"/>
                    <a:pt x="55895" y="48254"/>
                    <a:pt x="59076" y="35246"/>
                  </a:cubicBezTo>
                  <a:cubicBezTo>
                    <a:pt x="62812" y="19968"/>
                    <a:pt x="53439" y="4557"/>
                    <a:pt x="38161" y="821"/>
                  </a:cubicBezTo>
                  <a:cubicBezTo>
                    <a:pt x="35892" y="266"/>
                    <a:pt x="33619" y="1"/>
                    <a:pt x="31382" y="1"/>
                  </a:cubicBezTo>
                  <a:close/>
                </a:path>
              </a:pathLst>
            </a:custGeom>
            <a:solidFill>
              <a:srgbClr val="BE4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flipH="1">
              <a:off x="1418177" y="2170014"/>
              <a:ext cx="990859" cy="902265"/>
            </a:xfrm>
            <a:custGeom>
              <a:rect b="b" l="l" r="r" t="t"/>
              <a:pathLst>
                <a:path extrusionOk="0" h="45198" w="49636">
                  <a:moveTo>
                    <a:pt x="24784" y="0"/>
                  </a:moveTo>
                  <a:cubicBezTo>
                    <a:pt x="14493" y="0"/>
                    <a:pt x="5211" y="7064"/>
                    <a:pt x="2802" y="17528"/>
                  </a:cubicBezTo>
                  <a:cubicBezTo>
                    <a:pt x="0" y="29670"/>
                    <a:pt x="7572" y="41813"/>
                    <a:pt x="19748" y="44615"/>
                  </a:cubicBezTo>
                  <a:cubicBezTo>
                    <a:pt x="21454" y="45008"/>
                    <a:pt x="23161" y="45197"/>
                    <a:pt x="24841" y="45197"/>
                  </a:cubicBezTo>
                  <a:cubicBezTo>
                    <a:pt x="35118" y="45197"/>
                    <a:pt x="44426" y="38133"/>
                    <a:pt x="46834" y="27669"/>
                  </a:cubicBezTo>
                  <a:cubicBezTo>
                    <a:pt x="49636" y="15527"/>
                    <a:pt x="42030" y="3385"/>
                    <a:pt x="29888" y="583"/>
                  </a:cubicBezTo>
                  <a:cubicBezTo>
                    <a:pt x="28177" y="189"/>
                    <a:pt x="26467" y="0"/>
                    <a:pt x="24784" y="0"/>
                  </a:cubicBezTo>
                  <a:close/>
                </a:path>
              </a:pathLst>
            </a:custGeom>
            <a:solidFill>
              <a:srgbClr val="CA6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flipH="1">
              <a:off x="1882246" y="2644500"/>
              <a:ext cx="51284" cy="51284"/>
            </a:xfrm>
            <a:custGeom>
              <a:rect b="b" l="l" r="r" t="t"/>
              <a:pathLst>
                <a:path extrusionOk="0" h="2569" w="2569">
                  <a:moveTo>
                    <a:pt x="1268" y="0"/>
                  </a:moveTo>
                  <a:cubicBezTo>
                    <a:pt x="567" y="0"/>
                    <a:pt x="0" y="567"/>
                    <a:pt x="0" y="1268"/>
                  </a:cubicBezTo>
                  <a:cubicBezTo>
                    <a:pt x="0" y="1968"/>
                    <a:pt x="567" y="2569"/>
                    <a:pt x="1268" y="2569"/>
                  </a:cubicBezTo>
                  <a:cubicBezTo>
                    <a:pt x="2002" y="2569"/>
                    <a:pt x="2569" y="1968"/>
                    <a:pt x="2569" y="1268"/>
                  </a:cubicBezTo>
                  <a:cubicBezTo>
                    <a:pt x="2569" y="567"/>
                    <a:pt x="2002" y="0"/>
                    <a:pt x="1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flipH="1">
              <a:off x="1885579" y="2669795"/>
              <a:ext cx="44616" cy="75937"/>
            </a:xfrm>
            <a:custGeom>
              <a:rect b="b" l="l" r="r" t="t"/>
              <a:pathLst>
                <a:path extrusionOk="0" h="3804" w="2235">
                  <a:moveTo>
                    <a:pt x="467" y="1"/>
                  </a:moveTo>
                  <a:lnTo>
                    <a:pt x="0" y="3804"/>
                  </a:lnTo>
                  <a:lnTo>
                    <a:pt x="2235" y="3804"/>
                  </a:lnTo>
                  <a:lnTo>
                    <a:pt x="17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flipH="1">
              <a:off x="1558655" y="2268222"/>
              <a:ext cx="707192" cy="707192"/>
            </a:xfrm>
            <a:custGeom>
              <a:rect b="b" l="l" r="r" t="t"/>
              <a:pathLst>
                <a:path extrusionOk="0" h="35426" w="35426">
                  <a:moveTo>
                    <a:pt x="17713" y="0"/>
                  </a:moveTo>
                  <a:cubicBezTo>
                    <a:pt x="7906" y="0"/>
                    <a:pt x="0" y="7906"/>
                    <a:pt x="0" y="17713"/>
                  </a:cubicBezTo>
                  <a:cubicBezTo>
                    <a:pt x="0" y="27487"/>
                    <a:pt x="7906" y="35426"/>
                    <a:pt x="17713" y="35426"/>
                  </a:cubicBezTo>
                  <a:cubicBezTo>
                    <a:pt x="27486" y="35426"/>
                    <a:pt x="35425" y="27487"/>
                    <a:pt x="35425" y="17713"/>
                  </a:cubicBezTo>
                  <a:cubicBezTo>
                    <a:pt x="35425" y="7906"/>
                    <a:pt x="27486" y="0"/>
                    <a:pt x="177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0"/>
          <p:cNvGrpSpPr/>
          <p:nvPr/>
        </p:nvGrpSpPr>
        <p:grpSpPr>
          <a:xfrm>
            <a:off x="3735403" y="1409700"/>
            <a:ext cx="1673396" cy="1706580"/>
            <a:chOff x="3735403" y="1485900"/>
            <a:chExt cx="1673396" cy="1706580"/>
          </a:xfrm>
        </p:grpSpPr>
        <p:sp>
          <p:nvSpPr>
            <p:cNvPr id="573" name="Google Shape;573;p20"/>
            <p:cNvSpPr/>
            <p:nvPr/>
          </p:nvSpPr>
          <p:spPr>
            <a:xfrm flipH="1">
              <a:off x="3735403" y="2640507"/>
              <a:ext cx="1673396" cy="217751"/>
            </a:xfrm>
            <a:custGeom>
              <a:rect b="b" l="l" r="r" t="t"/>
              <a:pathLst>
                <a:path extrusionOk="0" h="10908" w="83827">
                  <a:moveTo>
                    <a:pt x="0" y="0"/>
                  </a:moveTo>
                  <a:lnTo>
                    <a:pt x="0" y="10908"/>
                  </a:lnTo>
                  <a:lnTo>
                    <a:pt x="83827" y="10908"/>
                  </a:lnTo>
                  <a:lnTo>
                    <a:pt x="83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flipH="1">
              <a:off x="4804098" y="1531139"/>
              <a:ext cx="177806" cy="253691"/>
            </a:xfrm>
            <a:custGeom>
              <a:rect b="b" l="l" r="r" t="t"/>
              <a:pathLst>
                <a:path extrusionOk="0" h="15345" w="8907">
                  <a:moveTo>
                    <a:pt x="0" y="0"/>
                  </a:moveTo>
                  <a:lnTo>
                    <a:pt x="0" y="15344"/>
                  </a:lnTo>
                  <a:lnTo>
                    <a:pt x="8907" y="15344"/>
                  </a:lnTo>
                  <a:lnTo>
                    <a:pt x="89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flipH="1">
              <a:off x="4005725" y="1843288"/>
              <a:ext cx="1132692" cy="797263"/>
            </a:xfrm>
            <a:custGeom>
              <a:rect b="b" l="l" r="r" t="t"/>
              <a:pathLst>
                <a:path extrusionOk="0" h="56775" w="56741">
                  <a:moveTo>
                    <a:pt x="0" y="0"/>
                  </a:moveTo>
                  <a:lnTo>
                    <a:pt x="0" y="56774"/>
                  </a:lnTo>
                  <a:lnTo>
                    <a:pt x="56741" y="56774"/>
                  </a:lnTo>
                  <a:lnTo>
                    <a:pt x="56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flipH="1">
              <a:off x="3904502" y="1485900"/>
              <a:ext cx="1335132" cy="398747"/>
            </a:xfrm>
            <a:custGeom>
              <a:rect b="b" l="l" r="r" t="t"/>
              <a:pathLst>
                <a:path extrusionOk="0" h="24119" w="66882">
                  <a:moveTo>
                    <a:pt x="33424" y="1"/>
                  </a:moveTo>
                  <a:lnTo>
                    <a:pt x="0" y="24118"/>
                  </a:lnTo>
                  <a:lnTo>
                    <a:pt x="5170" y="24118"/>
                  </a:lnTo>
                  <a:lnTo>
                    <a:pt x="33424" y="3704"/>
                  </a:lnTo>
                  <a:lnTo>
                    <a:pt x="61711" y="24118"/>
                  </a:lnTo>
                  <a:lnTo>
                    <a:pt x="66881" y="24118"/>
                  </a:lnTo>
                  <a:lnTo>
                    <a:pt x="33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flipH="1">
              <a:off x="4007714" y="1547128"/>
              <a:ext cx="1128700" cy="337528"/>
            </a:xfrm>
            <a:custGeom>
              <a:rect b="b" l="l" r="r" t="t"/>
              <a:pathLst>
                <a:path extrusionOk="0" h="20416" w="56541">
                  <a:moveTo>
                    <a:pt x="28254" y="1"/>
                  </a:moveTo>
                  <a:lnTo>
                    <a:pt x="0" y="20415"/>
                  </a:lnTo>
                  <a:lnTo>
                    <a:pt x="56541" y="20415"/>
                  </a:lnTo>
                  <a:lnTo>
                    <a:pt x="28254" y="1"/>
                  </a:lnTo>
                  <a:close/>
                </a:path>
              </a:pathLst>
            </a:custGeom>
            <a:solidFill>
              <a:srgbClr val="F0BB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flipH="1">
              <a:off x="4771461" y="1976515"/>
              <a:ext cx="195133" cy="195133"/>
            </a:xfrm>
            <a:custGeom>
              <a:rect b="b" l="l" r="r" t="t"/>
              <a:pathLst>
                <a:path extrusionOk="0" h="9775" w="9775">
                  <a:moveTo>
                    <a:pt x="1" y="1"/>
                  </a:moveTo>
                  <a:lnTo>
                    <a:pt x="1" y="9775"/>
                  </a:lnTo>
                  <a:lnTo>
                    <a:pt x="9774" y="9775"/>
                  </a:lnTo>
                  <a:lnTo>
                    <a:pt x="9774" y="1"/>
                  </a:lnTo>
                  <a:close/>
                </a:path>
              </a:pathLst>
            </a:custGeom>
            <a:solidFill>
              <a:srgbClr val="F0BB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flipH="1">
              <a:off x="4177423" y="1976515"/>
              <a:ext cx="195113" cy="195133"/>
            </a:xfrm>
            <a:custGeom>
              <a:rect b="b" l="l" r="r" t="t"/>
              <a:pathLst>
                <a:path extrusionOk="0" h="9775" w="9774">
                  <a:moveTo>
                    <a:pt x="0" y="1"/>
                  </a:moveTo>
                  <a:lnTo>
                    <a:pt x="0" y="9775"/>
                  </a:lnTo>
                  <a:lnTo>
                    <a:pt x="9774" y="9775"/>
                  </a:lnTo>
                  <a:lnTo>
                    <a:pt x="9774" y="1"/>
                  </a:lnTo>
                  <a:close/>
                </a:path>
              </a:pathLst>
            </a:custGeom>
            <a:solidFill>
              <a:srgbClr val="F0BB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flipH="1">
              <a:off x="3997716" y="2051104"/>
              <a:ext cx="1140697" cy="1141376"/>
            </a:xfrm>
            <a:custGeom>
              <a:rect b="b" l="l" r="r" t="t"/>
              <a:pathLst>
                <a:path extrusionOk="0" h="57176" w="57142">
                  <a:moveTo>
                    <a:pt x="28587" y="1"/>
                  </a:moveTo>
                  <a:cubicBezTo>
                    <a:pt x="12776" y="1"/>
                    <a:pt x="0" y="12810"/>
                    <a:pt x="0" y="28588"/>
                  </a:cubicBezTo>
                  <a:cubicBezTo>
                    <a:pt x="0" y="44366"/>
                    <a:pt x="12776" y="57175"/>
                    <a:pt x="28587" y="57175"/>
                  </a:cubicBezTo>
                  <a:cubicBezTo>
                    <a:pt x="44365" y="57175"/>
                    <a:pt x="57141" y="44366"/>
                    <a:pt x="57141" y="28588"/>
                  </a:cubicBezTo>
                  <a:cubicBezTo>
                    <a:pt x="57141" y="12810"/>
                    <a:pt x="44365" y="1"/>
                    <a:pt x="285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flipH="1">
              <a:off x="4084283" y="2171272"/>
              <a:ext cx="968880" cy="902405"/>
            </a:xfrm>
            <a:custGeom>
              <a:rect b="b" l="l" r="r" t="t"/>
              <a:pathLst>
                <a:path extrusionOk="0" h="45205" w="48535">
                  <a:moveTo>
                    <a:pt x="24236" y="1"/>
                  </a:moveTo>
                  <a:cubicBezTo>
                    <a:pt x="13338" y="1"/>
                    <a:pt x="3744" y="7929"/>
                    <a:pt x="1968" y="19033"/>
                  </a:cubicBezTo>
                  <a:cubicBezTo>
                    <a:pt x="0" y="31375"/>
                    <a:pt x="8406" y="42950"/>
                    <a:pt x="20715" y="44918"/>
                  </a:cubicBezTo>
                  <a:cubicBezTo>
                    <a:pt x="21919" y="45111"/>
                    <a:pt x="23116" y="45204"/>
                    <a:pt x="24299" y="45204"/>
                  </a:cubicBezTo>
                  <a:cubicBezTo>
                    <a:pt x="35203" y="45204"/>
                    <a:pt x="44824" y="37273"/>
                    <a:pt x="46600" y="26138"/>
                  </a:cubicBezTo>
                  <a:cubicBezTo>
                    <a:pt x="48535" y="13830"/>
                    <a:pt x="40162" y="2255"/>
                    <a:pt x="27820" y="287"/>
                  </a:cubicBezTo>
                  <a:cubicBezTo>
                    <a:pt x="26616" y="94"/>
                    <a:pt x="25418" y="1"/>
                    <a:pt x="24236" y="1"/>
                  </a:cubicBezTo>
                  <a:close/>
                </a:path>
              </a:pathLst>
            </a:custGeom>
            <a:solidFill>
              <a:srgbClr val="F0BB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flipH="1">
              <a:off x="4214122" y="2268222"/>
              <a:ext cx="707850" cy="707192"/>
            </a:xfrm>
            <a:custGeom>
              <a:rect b="b" l="l" r="r" t="t"/>
              <a:pathLst>
                <a:path extrusionOk="0" h="35426" w="35459">
                  <a:moveTo>
                    <a:pt x="17746" y="0"/>
                  </a:moveTo>
                  <a:cubicBezTo>
                    <a:pt x="7939" y="0"/>
                    <a:pt x="0" y="7906"/>
                    <a:pt x="0" y="17713"/>
                  </a:cubicBezTo>
                  <a:cubicBezTo>
                    <a:pt x="0" y="27487"/>
                    <a:pt x="7939" y="35426"/>
                    <a:pt x="17746" y="35426"/>
                  </a:cubicBezTo>
                  <a:cubicBezTo>
                    <a:pt x="27520" y="35426"/>
                    <a:pt x="35459" y="27487"/>
                    <a:pt x="35459" y="17713"/>
                  </a:cubicBezTo>
                  <a:cubicBezTo>
                    <a:pt x="35459" y="7906"/>
                    <a:pt x="27520" y="0"/>
                    <a:pt x="177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0"/>
          <p:cNvGrpSpPr/>
          <p:nvPr/>
        </p:nvGrpSpPr>
        <p:grpSpPr>
          <a:xfrm>
            <a:off x="6092830" y="3544456"/>
            <a:ext cx="2241670" cy="932301"/>
            <a:chOff x="6092830" y="3544456"/>
            <a:chExt cx="2241670" cy="932301"/>
          </a:xfrm>
        </p:grpSpPr>
        <p:sp>
          <p:nvSpPr>
            <p:cNvPr id="584" name="Google Shape;584;p20"/>
            <p:cNvSpPr/>
            <p:nvPr/>
          </p:nvSpPr>
          <p:spPr>
            <a:xfrm flipH="1">
              <a:off x="6092830" y="3544456"/>
              <a:ext cx="2240545" cy="104645"/>
            </a:xfrm>
            <a:custGeom>
              <a:rect b="b" l="l" r="r" t="t"/>
              <a:pathLst>
                <a:path extrusionOk="0" h="4637" w="67583">
                  <a:moveTo>
                    <a:pt x="1" y="0"/>
                  </a:moveTo>
                  <a:lnTo>
                    <a:pt x="1" y="4637"/>
                  </a:lnTo>
                  <a:lnTo>
                    <a:pt x="67582" y="4637"/>
                  </a:lnTo>
                  <a:lnTo>
                    <a:pt x="67582" y="0"/>
                  </a:lnTo>
                  <a:close/>
                </a:path>
              </a:pathLst>
            </a:custGeom>
            <a:solidFill>
              <a:srgbClr val="EEC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flipH="1">
              <a:off x="6093866" y="3649126"/>
              <a:ext cx="2240634" cy="827631"/>
            </a:xfrm>
            <a:custGeom>
              <a:rect b="b" l="l" r="r" t="t"/>
              <a:pathLst>
                <a:path extrusionOk="0" h="30422" w="67115">
                  <a:moveTo>
                    <a:pt x="0" y="0"/>
                  </a:moveTo>
                  <a:lnTo>
                    <a:pt x="0" y="30422"/>
                  </a:lnTo>
                  <a:lnTo>
                    <a:pt x="67115" y="30422"/>
                  </a:lnTo>
                  <a:lnTo>
                    <a:pt x="67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0"/>
          <p:cNvGrpSpPr/>
          <p:nvPr/>
        </p:nvGrpSpPr>
        <p:grpSpPr>
          <a:xfrm>
            <a:off x="3459019" y="3544456"/>
            <a:ext cx="2241806" cy="932301"/>
            <a:chOff x="3459019" y="3544456"/>
            <a:chExt cx="2241806" cy="932301"/>
          </a:xfrm>
        </p:grpSpPr>
        <p:sp>
          <p:nvSpPr>
            <p:cNvPr id="587" name="Google Shape;587;p20"/>
            <p:cNvSpPr/>
            <p:nvPr/>
          </p:nvSpPr>
          <p:spPr>
            <a:xfrm flipH="1">
              <a:off x="3459019" y="3544456"/>
              <a:ext cx="2240681" cy="104645"/>
            </a:xfrm>
            <a:custGeom>
              <a:rect b="b" l="l" r="r" t="t"/>
              <a:pathLst>
                <a:path extrusionOk="0" h="4637" w="67582">
                  <a:moveTo>
                    <a:pt x="0" y="0"/>
                  </a:moveTo>
                  <a:lnTo>
                    <a:pt x="0" y="4637"/>
                  </a:lnTo>
                  <a:lnTo>
                    <a:pt x="67582" y="4637"/>
                  </a:lnTo>
                  <a:lnTo>
                    <a:pt x="675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flipH="1">
              <a:off x="3459056" y="3649126"/>
              <a:ext cx="2241769" cy="827631"/>
            </a:xfrm>
            <a:custGeom>
              <a:rect b="b" l="l" r="r" t="t"/>
              <a:pathLst>
                <a:path extrusionOk="0" h="30422" w="67149">
                  <a:moveTo>
                    <a:pt x="1" y="0"/>
                  </a:moveTo>
                  <a:lnTo>
                    <a:pt x="1" y="30422"/>
                  </a:lnTo>
                  <a:lnTo>
                    <a:pt x="67149" y="30422"/>
                  </a:lnTo>
                  <a:lnTo>
                    <a:pt x="671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0"/>
          <p:cNvGrpSpPr/>
          <p:nvPr/>
        </p:nvGrpSpPr>
        <p:grpSpPr>
          <a:xfrm>
            <a:off x="811156" y="3544475"/>
            <a:ext cx="2241769" cy="932282"/>
            <a:chOff x="811156" y="3544475"/>
            <a:chExt cx="2241769" cy="932282"/>
          </a:xfrm>
        </p:grpSpPr>
        <p:sp>
          <p:nvSpPr>
            <p:cNvPr id="590" name="Google Shape;590;p20"/>
            <p:cNvSpPr/>
            <p:nvPr/>
          </p:nvSpPr>
          <p:spPr>
            <a:xfrm flipH="1">
              <a:off x="811188" y="3544475"/>
              <a:ext cx="2240512" cy="104622"/>
            </a:xfrm>
            <a:custGeom>
              <a:rect b="b" l="l" r="r" t="t"/>
              <a:pathLst>
                <a:path extrusionOk="0" h="4637" w="67582">
                  <a:moveTo>
                    <a:pt x="0" y="0"/>
                  </a:moveTo>
                  <a:lnTo>
                    <a:pt x="0" y="4637"/>
                  </a:lnTo>
                  <a:lnTo>
                    <a:pt x="67582" y="4637"/>
                  </a:lnTo>
                  <a:lnTo>
                    <a:pt x="675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flipH="1">
              <a:off x="811156" y="3649126"/>
              <a:ext cx="2241769" cy="827631"/>
            </a:xfrm>
            <a:custGeom>
              <a:rect b="b" l="l" r="r" t="t"/>
              <a:pathLst>
                <a:path extrusionOk="0" h="30422" w="67149">
                  <a:moveTo>
                    <a:pt x="1" y="0"/>
                  </a:moveTo>
                  <a:lnTo>
                    <a:pt x="1" y="30422"/>
                  </a:lnTo>
                  <a:lnTo>
                    <a:pt x="67149" y="30422"/>
                  </a:lnTo>
                  <a:lnTo>
                    <a:pt x="671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20"/>
          <p:cNvSpPr txBox="1"/>
          <p:nvPr/>
        </p:nvSpPr>
        <p:spPr>
          <a:xfrm>
            <a:off x="3742875" y="3173450"/>
            <a:ext cx="18681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Global Oil-Price Slump</a:t>
            </a:r>
            <a:endParaRPr b="1" sz="1200">
              <a:solidFill>
                <a:srgbClr val="000000"/>
              </a:solidFill>
              <a:latin typeface="Roboto"/>
              <a:ea typeface="Roboto"/>
              <a:cs typeface="Roboto"/>
              <a:sym typeface="Roboto"/>
            </a:endParaRPr>
          </a:p>
        </p:txBody>
      </p:sp>
      <p:sp>
        <p:nvSpPr>
          <p:cNvPr id="593" name="Google Shape;593;p20"/>
          <p:cNvSpPr txBox="1"/>
          <p:nvPr/>
        </p:nvSpPr>
        <p:spPr>
          <a:xfrm>
            <a:off x="816125" y="3168675"/>
            <a:ext cx="26481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Cooling Measures Introduced </a:t>
            </a:r>
            <a:endParaRPr b="1" sz="1200">
              <a:solidFill>
                <a:srgbClr val="000000"/>
              </a:solidFill>
              <a:latin typeface="Roboto"/>
              <a:ea typeface="Roboto"/>
              <a:cs typeface="Roboto"/>
              <a:sym typeface="Roboto"/>
            </a:endParaRPr>
          </a:p>
        </p:txBody>
      </p:sp>
      <p:sp>
        <p:nvSpPr>
          <p:cNvPr id="594" name="Google Shape;594;p20"/>
          <p:cNvSpPr txBox="1"/>
          <p:nvPr/>
        </p:nvSpPr>
        <p:spPr>
          <a:xfrm>
            <a:off x="858600" y="3651700"/>
            <a:ext cx="2151300" cy="7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Roboto"/>
                <a:ea typeface="Roboto"/>
                <a:cs typeface="Roboto"/>
                <a:sym typeface="Roboto"/>
              </a:rPr>
              <a:t>Mortgage Servicing Ratio (MSR) and Total Debt Servicing Ratio (TDSR)</a:t>
            </a:r>
            <a:endParaRPr sz="1200">
              <a:solidFill>
                <a:srgbClr val="000000"/>
              </a:solidFill>
              <a:latin typeface="Roboto"/>
              <a:ea typeface="Roboto"/>
              <a:cs typeface="Roboto"/>
              <a:sym typeface="Roboto"/>
            </a:endParaRPr>
          </a:p>
        </p:txBody>
      </p:sp>
      <p:sp>
        <p:nvSpPr>
          <p:cNvPr id="595" name="Google Shape;595;p20"/>
          <p:cNvSpPr txBox="1"/>
          <p:nvPr/>
        </p:nvSpPr>
        <p:spPr>
          <a:xfrm>
            <a:off x="3525899" y="3653201"/>
            <a:ext cx="2151300" cy="7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Roboto"/>
                <a:ea typeface="Roboto"/>
                <a:cs typeface="Roboto"/>
                <a:sym typeface="Roboto"/>
              </a:rPr>
              <a:t>Coincided with a ~1 % dip in housing prices</a:t>
            </a:r>
            <a:endParaRPr sz="1200">
              <a:solidFill>
                <a:srgbClr val="000000"/>
              </a:solidFill>
              <a:latin typeface="Roboto"/>
              <a:ea typeface="Roboto"/>
              <a:cs typeface="Roboto"/>
              <a:sym typeface="Roboto"/>
            </a:endParaRPr>
          </a:p>
        </p:txBody>
      </p:sp>
      <p:sp>
        <p:nvSpPr>
          <p:cNvPr id="596" name="Google Shape;596;p20"/>
          <p:cNvSpPr txBox="1"/>
          <p:nvPr/>
        </p:nvSpPr>
        <p:spPr>
          <a:xfrm>
            <a:off x="6024075" y="3173450"/>
            <a:ext cx="26481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COVID-19 Increased Resale Prices </a:t>
            </a:r>
            <a:endParaRPr b="1" sz="1200">
              <a:latin typeface="Roboto"/>
              <a:ea typeface="Roboto"/>
              <a:cs typeface="Roboto"/>
              <a:sym typeface="Roboto"/>
            </a:endParaRPr>
          </a:p>
          <a:p>
            <a:pPr indent="0" lvl="0" marL="0" rtl="0" algn="l">
              <a:lnSpc>
                <a:spcPct val="115000"/>
              </a:lnSpc>
              <a:spcBef>
                <a:spcPts val="1600"/>
              </a:spcBef>
              <a:spcAft>
                <a:spcPts val="1600"/>
              </a:spcAft>
              <a:buNone/>
            </a:pPr>
            <a:r>
              <a:t/>
            </a:r>
            <a:endParaRPr b="1" sz="1200">
              <a:latin typeface="Roboto"/>
              <a:ea typeface="Roboto"/>
              <a:cs typeface="Roboto"/>
              <a:sym typeface="Roboto"/>
            </a:endParaRPr>
          </a:p>
        </p:txBody>
      </p:sp>
      <p:sp>
        <p:nvSpPr>
          <p:cNvPr id="597" name="Google Shape;597;p20"/>
          <p:cNvSpPr txBox="1"/>
          <p:nvPr/>
        </p:nvSpPr>
        <p:spPr>
          <a:xfrm>
            <a:off x="6152250" y="3652782"/>
            <a:ext cx="2151300" cy="7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Roboto"/>
                <a:ea typeface="Roboto"/>
                <a:cs typeface="Roboto"/>
                <a:sym typeface="Roboto"/>
              </a:rPr>
              <a:t>COVID-19 Delays in BTO Completion and the Fed cutting interest rate to 0.25% </a:t>
            </a:r>
            <a:endParaRPr sz="1200">
              <a:latin typeface="Roboto"/>
              <a:ea typeface="Roboto"/>
              <a:cs typeface="Roboto"/>
              <a:sym typeface="Roboto"/>
            </a:endParaRPr>
          </a:p>
        </p:txBody>
      </p:sp>
      <p:grpSp>
        <p:nvGrpSpPr>
          <p:cNvPr id="598" name="Google Shape;598;p20"/>
          <p:cNvGrpSpPr/>
          <p:nvPr/>
        </p:nvGrpSpPr>
        <p:grpSpPr>
          <a:xfrm>
            <a:off x="6390862" y="1409700"/>
            <a:ext cx="1674075" cy="1704284"/>
            <a:chOff x="6390862" y="1485900"/>
            <a:chExt cx="1674075" cy="1704284"/>
          </a:xfrm>
        </p:grpSpPr>
        <p:sp>
          <p:nvSpPr>
            <p:cNvPr id="599" name="Google Shape;599;p20"/>
            <p:cNvSpPr/>
            <p:nvPr/>
          </p:nvSpPr>
          <p:spPr>
            <a:xfrm flipH="1">
              <a:off x="7460244" y="1531139"/>
              <a:ext cx="177147" cy="253691"/>
            </a:xfrm>
            <a:custGeom>
              <a:rect b="b" l="l" r="r" t="t"/>
              <a:pathLst>
                <a:path extrusionOk="0" h="15345" w="8874">
                  <a:moveTo>
                    <a:pt x="1" y="0"/>
                  </a:moveTo>
                  <a:lnTo>
                    <a:pt x="1" y="15344"/>
                  </a:lnTo>
                  <a:lnTo>
                    <a:pt x="8874" y="15344"/>
                  </a:lnTo>
                  <a:lnTo>
                    <a:pt x="88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flipH="1">
              <a:off x="6661188" y="1843288"/>
              <a:ext cx="1133371" cy="797263"/>
            </a:xfrm>
            <a:custGeom>
              <a:rect b="b" l="l" r="r" t="t"/>
              <a:pathLst>
                <a:path extrusionOk="0" h="56775" w="56775">
                  <a:moveTo>
                    <a:pt x="1" y="0"/>
                  </a:moveTo>
                  <a:lnTo>
                    <a:pt x="1" y="56774"/>
                  </a:lnTo>
                  <a:lnTo>
                    <a:pt x="56775" y="56774"/>
                  </a:lnTo>
                  <a:lnTo>
                    <a:pt x="56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flipH="1">
              <a:off x="6559989" y="1485900"/>
              <a:ext cx="1335791" cy="398747"/>
            </a:xfrm>
            <a:custGeom>
              <a:rect b="b" l="l" r="r" t="t"/>
              <a:pathLst>
                <a:path extrusionOk="0" h="24119" w="66915">
                  <a:moveTo>
                    <a:pt x="33458" y="1"/>
                  </a:moveTo>
                  <a:lnTo>
                    <a:pt x="0" y="24118"/>
                  </a:lnTo>
                  <a:lnTo>
                    <a:pt x="5171" y="24118"/>
                  </a:lnTo>
                  <a:lnTo>
                    <a:pt x="33458" y="3704"/>
                  </a:lnTo>
                  <a:lnTo>
                    <a:pt x="61744" y="24118"/>
                  </a:lnTo>
                  <a:lnTo>
                    <a:pt x="66915" y="24118"/>
                  </a:lnTo>
                  <a:lnTo>
                    <a:pt x="33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flipH="1">
              <a:off x="6663182" y="1547128"/>
              <a:ext cx="1129378" cy="337528"/>
            </a:xfrm>
            <a:custGeom>
              <a:rect b="b" l="l" r="r" t="t"/>
              <a:pathLst>
                <a:path extrusionOk="0" h="20416" w="56575">
                  <a:moveTo>
                    <a:pt x="28288" y="1"/>
                  </a:moveTo>
                  <a:lnTo>
                    <a:pt x="1" y="20415"/>
                  </a:lnTo>
                  <a:lnTo>
                    <a:pt x="56574" y="20415"/>
                  </a:lnTo>
                  <a:lnTo>
                    <a:pt x="28288"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flipH="1">
              <a:off x="7427600" y="1976515"/>
              <a:ext cx="195133" cy="195133"/>
            </a:xfrm>
            <a:custGeom>
              <a:rect b="b" l="l" r="r" t="t"/>
              <a:pathLst>
                <a:path extrusionOk="0" h="9775" w="9775">
                  <a:moveTo>
                    <a:pt x="1" y="1"/>
                  </a:moveTo>
                  <a:lnTo>
                    <a:pt x="1" y="9775"/>
                  </a:lnTo>
                  <a:lnTo>
                    <a:pt x="9774" y="9775"/>
                  </a:lnTo>
                  <a:lnTo>
                    <a:pt x="977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flipH="1">
              <a:off x="6832882" y="1976515"/>
              <a:ext cx="195133" cy="195133"/>
            </a:xfrm>
            <a:custGeom>
              <a:rect b="b" l="l" r="r" t="t"/>
              <a:pathLst>
                <a:path extrusionOk="0" h="9775" w="9775">
                  <a:moveTo>
                    <a:pt x="1" y="1"/>
                  </a:moveTo>
                  <a:lnTo>
                    <a:pt x="1" y="9775"/>
                  </a:lnTo>
                  <a:lnTo>
                    <a:pt x="9774" y="9775"/>
                  </a:lnTo>
                  <a:lnTo>
                    <a:pt x="977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flipH="1">
              <a:off x="6390862" y="2640507"/>
              <a:ext cx="1674075" cy="217751"/>
            </a:xfrm>
            <a:custGeom>
              <a:rect b="b" l="l" r="r" t="t"/>
              <a:pathLst>
                <a:path extrusionOk="0" h="10908" w="83861">
                  <a:moveTo>
                    <a:pt x="1" y="0"/>
                  </a:moveTo>
                  <a:lnTo>
                    <a:pt x="1" y="10908"/>
                  </a:lnTo>
                  <a:lnTo>
                    <a:pt x="83861" y="10908"/>
                  </a:lnTo>
                  <a:lnTo>
                    <a:pt x="83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flipH="1">
              <a:off x="6598585" y="2052741"/>
              <a:ext cx="1248575" cy="1137443"/>
            </a:xfrm>
            <a:custGeom>
              <a:rect b="b" l="l" r="r" t="t"/>
              <a:pathLst>
                <a:path extrusionOk="0" h="56979" w="62546">
                  <a:moveTo>
                    <a:pt x="31213" y="1"/>
                  </a:moveTo>
                  <a:cubicBezTo>
                    <a:pt x="18214" y="1"/>
                    <a:pt x="6491" y="8985"/>
                    <a:pt x="3503" y="22202"/>
                  </a:cubicBezTo>
                  <a:cubicBezTo>
                    <a:pt x="0" y="37546"/>
                    <a:pt x="9641" y="52790"/>
                    <a:pt x="24985" y="56259"/>
                  </a:cubicBezTo>
                  <a:cubicBezTo>
                    <a:pt x="27113" y="56745"/>
                    <a:pt x="29239" y="56978"/>
                    <a:pt x="31332" y="56978"/>
                  </a:cubicBezTo>
                  <a:cubicBezTo>
                    <a:pt x="44331" y="56978"/>
                    <a:pt x="56055" y="47993"/>
                    <a:pt x="59043" y="34777"/>
                  </a:cubicBezTo>
                  <a:cubicBezTo>
                    <a:pt x="62545" y="19433"/>
                    <a:pt x="52905" y="4189"/>
                    <a:pt x="37561" y="720"/>
                  </a:cubicBezTo>
                  <a:cubicBezTo>
                    <a:pt x="35432" y="234"/>
                    <a:pt x="33306" y="1"/>
                    <a:pt x="312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flipH="1">
              <a:off x="6729084" y="2170713"/>
              <a:ext cx="990879" cy="902225"/>
            </a:xfrm>
            <a:custGeom>
              <a:rect b="b" l="l" r="r" t="t"/>
              <a:pathLst>
                <a:path extrusionOk="0" h="45196" w="49637">
                  <a:moveTo>
                    <a:pt x="24809" y="0"/>
                  </a:moveTo>
                  <a:cubicBezTo>
                    <a:pt x="14527" y="0"/>
                    <a:pt x="5212" y="7087"/>
                    <a:pt x="2803" y="17527"/>
                  </a:cubicBezTo>
                  <a:cubicBezTo>
                    <a:pt x="1" y="29669"/>
                    <a:pt x="7573" y="41811"/>
                    <a:pt x="19748" y="44613"/>
                  </a:cubicBezTo>
                  <a:cubicBezTo>
                    <a:pt x="21455" y="45007"/>
                    <a:pt x="23162" y="45196"/>
                    <a:pt x="24843" y="45196"/>
                  </a:cubicBezTo>
                  <a:cubicBezTo>
                    <a:pt x="35119" y="45196"/>
                    <a:pt x="44426" y="38136"/>
                    <a:pt x="46834" y="27701"/>
                  </a:cubicBezTo>
                  <a:cubicBezTo>
                    <a:pt x="49636" y="15525"/>
                    <a:pt x="42064" y="3383"/>
                    <a:pt x="29889" y="581"/>
                  </a:cubicBezTo>
                  <a:cubicBezTo>
                    <a:pt x="28187" y="189"/>
                    <a:pt x="26485" y="0"/>
                    <a:pt x="2480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flipH="1">
              <a:off x="6870241" y="2268222"/>
              <a:ext cx="707192" cy="707192"/>
            </a:xfrm>
            <a:custGeom>
              <a:rect b="b" l="l" r="r" t="t"/>
              <a:pathLst>
                <a:path extrusionOk="0" h="35426" w="35426">
                  <a:moveTo>
                    <a:pt x="17713" y="0"/>
                  </a:moveTo>
                  <a:cubicBezTo>
                    <a:pt x="7939" y="0"/>
                    <a:pt x="0" y="7906"/>
                    <a:pt x="0" y="17713"/>
                  </a:cubicBezTo>
                  <a:cubicBezTo>
                    <a:pt x="0" y="27487"/>
                    <a:pt x="7939" y="35426"/>
                    <a:pt x="17713" y="35426"/>
                  </a:cubicBezTo>
                  <a:cubicBezTo>
                    <a:pt x="27486" y="35426"/>
                    <a:pt x="35425" y="27487"/>
                    <a:pt x="35425" y="17713"/>
                  </a:cubicBezTo>
                  <a:cubicBezTo>
                    <a:pt x="35425" y="7906"/>
                    <a:pt x="27486" y="0"/>
                    <a:pt x="177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0"/>
          <p:cNvSpPr txBox="1"/>
          <p:nvPr/>
        </p:nvSpPr>
        <p:spPr>
          <a:xfrm>
            <a:off x="1576109" y="2371650"/>
            <a:ext cx="680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a:solidFill>
                  <a:schemeClr val="dk1"/>
                </a:solidFill>
                <a:latin typeface="Roboto"/>
                <a:ea typeface="Roboto"/>
                <a:cs typeface="Roboto"/>
                <a:sym typeface="Roboto"/>
              </a:rPr>
              <a:t>2013</a:t>
            </a:r>
            <a:endParaRPr b="1">
              <a:solidFill>
                <a:schemeClr val="dk1"/>
              </a:solidFill>
              <a:latin typeface="Roboto"/>
              <a:ea typeface="Roboto"/>
              <a:cs typeface="Roboto"/>
              <a:sym typeface="Roboto"/>
            </a:endParaRPr>
          </a:p>
        </p:txBody>
      </p:sp>
      <p:sp>
        <p:nvSpPr>
          <p:cNvPr id="610" name="Google Shape;610;p20"/>
          <p:cNvSpPr txBox="1"/>
          <p:nvPr/>
        </p:nvSpPr>
        <p:spPr>
          <a:xfrm>
            <a:off x="4157498" y="2247750"/>
            <a:ext cx="829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a:solidFill>
                  <a:schemeClr val="dk1"/>
                </a:solidFill>
                <a:latin typeface="Roboto"/>
                <a:ea typeface="Roboto"/>
                <a:cs typeface="Roboto"/>
                <a:sym typeface="Roboto"/>
              </a:rPr>
              <a:t>2014 - 2016</a:t>
            </a:r>
            <a:endParaRPr b="1">
              <a:solidFill>
                <a:schemeClr val="dk1"/>
              </a:solidFill>
              <a:latin typeface="Roboto"/>
              <a:ea typeface="Roboto"/>
              <a:cs typeface="Roboto"/>
              <a:sym typeface="Roboto"/>
            </a:endParaRPr>
          </a:p>
        </p:txBody>
      </p:sp>
      <p:sp>
        <p:nvSpPr>
          <p:cNvPr id="611" name="Google Shape;611;p20"/>
          <p:cNvSpPr txBox="1"/>
          <p:nvPr/>
        </p:nvSpPr>
        <p:spPr>
          <a:xfrm>
            <a:off x="6887709" y="2371650"/>
            <a:ext cx="680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a:solidFill>
                  <a:schemeClr val="dk1"/>
                </a:solidFill>
                <a:latin typeface="Roboto"/>
                <a:ea typeface="Roboto"/>
                <a:cs typeface="Roboto"/>
                <a:sym typeface="Roboto"/>
              </a:rPr>
              <a:t>2020</a:t>
            </a:r>
            <a:endParaRPr b="1">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21"/>
          <p:cNvSpPr txBox="1"/>
          <p:nvPr>
            <p:ph type="title"/>
          </p:nvPr>
        </p:nvSpPr>
        <p:spPr>
          <a:xfrm>
            <a:off x="1732824" y="536650"/>
            <a:ext cx="530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ABSD for Singaporean Citizens</a:t>
            </a:r>
            <a:endParaRPr/>
          </a:p>
        </p:txBody>
      </p:sp>
      <p:graphicFrame>
        <p:nvGraphicFramePr>
          <p:cNvPr id="617" name="Google Shape;617;p21"/>
          <p:cNvGraphicFramePr/>
          <p:nvPr/>
        </p:nvGraphicFramePr>
        <p:xfrm>
          <a:off x="787713" y="2229050"/>
          <a:ext cx="3000000" cy="3000000"/>
        </p:xfrm>
        <a:graphic>
          <a:graphicData uri="http://schemas.openxmlformats.org/drawingml/2006/table">
            <a:tbl>
              <a:tblPr>
                <a:noFill/>
                <a:tableStyleId>{213F49E3-5864-4E8A-BB0B-4BDB282A03E3}</a:tableStyleId>
              </a:tblPr>
              <a:tblGrid>
                <a:gridCol w="1039375"/>
                <a:gridCol w="1039375"/>
                <a:gridCol w="1244700"/>
                <a:gridCol w="1257525"/>
                <a:gridCol w="1321700"/>
                <a:gridCol w="1296050"/>
              </a:tblGrid>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From 8 Dec 2011 </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On or before 5 July 2018</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On or after 6 July 2018</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On or after 16 Dec 2021</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On or after 27 Apr 2023</a:t>
                      </a:r>
                      <a:endParaRPr sz="1100">
                        <a:latin typeface="Roboto Light"/>
                        <a:ea typeface="Roboto Light"/>
                        <a:cs typeface="Roboto Light"/>
                        <a:sym typeface="Roboto Light"/>
                      </a:endParaRPr>
                    </a:p>
                  </a:txBody>
                  <a:tcPr marT="63500" marB="63500" marR="63500" marL="63500"/>
                </a:tc>
              </a:tr>
              <a:tr h="279400">
                <a:tc>
                  <a:txBody>
                    <a:bodyPr/>
                    <a:lstStyle/>
                    <a:p>
                      <a:pPr indent="0" lvl="0" marL="0" rtl="0" algn="l">
                        <a:spcBef>
                          <a:spcPts val="0"/>
                        </a:spcBef>
                        <a:spcAft>
                          <a:spcPts val="0"/>
                        </a:spcAft>
                        <a:buNone/>
                      </a:pPr>
                      <a:r>
                        <a:rPr lang="en" sz="1100"/>
                        <a:t>Second property</a:t>
                      </a:r>
                      <a:endParaRPr sz="1100"/>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3%</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7%</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12%</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17%</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20%</a:t>
                      </a:r>
                      <a:endParaRPr sz="1100">
                        <a:latin typeface="Roboto Light"/>
                        <a:ea typeface="Roboto Light"/>
                        <a:cs typeface="Roboto Light"/>
                        <a:sym typeface="Roboto Light"/>
                      </a:endParaRPr>
                    </a:p>
                  </a:txBody>
                  <a:tcPr marT="63500" marB="63500" marR="63500" marL="63500"/>
                </a:tc>
              </a:tr>
              <a:tr h="12700">
                <a:tc>
                  <a:txBody>
                    <a:bodyPr/>
                    <a:lstStyle/>
                    <a:p>
                      <a:pPr indent="0" lvl="0" marL="0" rtl="0" algn="l">
                        <a:spcBef>
                          <a:spcPts val="0"/>
                        </a:spcBef>
                        <a:spcAft>
                          <a:spcPts val="0"/>
                        </a:spcAft>
                        <a:buNone/>
                      </a:pPr>
                      <a:r>
                        <a:rPr lang="en" sz="1100">
                          <a:latin typeface="Roboto Light"/>
                          <a:ea typeface="Roboto Light"/>
                          <a:cs typeface="Roboto Light"/>
                          <a:sym typeface="Roboto Light"/>
                        </a:rPr>
                        <a:t>Third and more</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3%</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10%</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15%</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25%</a:t>
                      </a:r>
                      <a:endParaRPr sz="1100">
                        <a:latin typeface="Roboto Light"/>
                        <a:ea typeface="Roboto Light"/>
                        <a:cs typeface="Roboto Light"/>
                        <a:sym typeface="Roboto Light"/>
                      </a:endParaRPr>
                    </a:p>
                  </a:txBody>
                  <a:tcPr marT="63500" marB="63500" marR="63500" marL="63500"/>
                </a:tc>
                <a:tc>
                  <a:txBody>
                    <a:bodyPr/>
                    <a:lstStyle/>
                    <a:p>
                      <a:pPr indent="0" lvl="0" marL="0" rtl="0" algn="l">
                        <a:spcBef>
                          <a:spcPts val="0"/>
                        </a:spcBef>
                        <a:spcAft>
                          <a:spcPts val="0"/>
                        </a:spcAft>
                        <a:buNone/>
                      </a:pPr>
                      <a:r>
                        <a:rPr lang="en" sz="1100">
                          <a:latin typeface="Roboto Light"/>
                          <a:ea typeface="Roboto Light"/>
                          <a:cs typeface="Roboto Light"/>
                          <a:sym typeface="Roboto Light"/>
                        </a:rPr>
                        <a:t>30%</a:t>
                      </a:r>
                      <a:endParaRPr sz="1100">
                        <a:latin typeface="Roboto Light"/>
                        <a:ea typeface="Roboto Light"/>
                        <a:cs typeface="Roboto Light"/>
                        <a:sym typeface="Roboto Light"/>
                      </a:endParaRPr>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2"/>
          <p:cNvSpPr/>
          <p:nvPr/>
        </p:nvSpPr>
        <p:spPr>
          <a:xfrm>
            <a:off x="2255161" y="3449850"/>
            <a:ext cx="4474187" cy="132826"/>
          </a:xfrm>
          <a:custGeom>
            <a:rect b="b" l="l" r="r" t="t"/>
            <a:pathLst>
              <a:path extrusionOk="0" h="9107" w="72686">
                <a:moveTo>
                  <a:pt x="0" y="0"/>
                </a:moveTo>
                <a:lnTo>
                  <a:pt x="0" y="9107"/>
                </a:lnTo>
                <a:lnTo>
                  <a:pt x="72686" y="9107"/>
                </a:lnTo>
                <a:lnTo>
                  <a:pt x="72686" y="0"/>
                </a:lnTo>
                <a:close/>
              </a:path>
            </a:pathLst>
          </a:custGeom>
          <a:solidFill>
            <a:schemeClr val="dk2"/>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2"/>
          <p:cNvGrpSpPr/>
          <p:nvPr/>
        </p:nvGrpSpPr>
        <p:grpSpPr>
          <a:xfrm>
            <a:off x="1205500" y="1776413"/>
            <a:ext cx="1551927" cy="1806256"/>
            <a:chOff x="1205500" y="1776413"/>
            <a:chExt cx="1551927" cy="1806256"/>
          </a:xfrm>
        </p:grpSpPr>
        <p:sp>
          <p:nvSpPr>
            <p:cNvPr id="624" name="Google Shape;624;p22"/>
            <p:cNvSpPr/>
            <p:nvPr/>
          </p:nvSpPr>
          <p:spPr>
            <a:xfrm>
              <a:off x="1205500" y="1776413"/>
              <a:ext cx="1551927" cy="651409"/>
            </a:xfrm>
            <a:custGeom>
              <a:rect b="b" l="l" r="r" t="t"/>
              <a:pathLst>
                <a:path extrusionOk="0" h="47635" w="90032">
                  <a:moveTo>
                    <a:pt x="44999" y="1"/>
                  </a:moveTo>
                  <a:lnTo>
                    <a:pt x="0" y="43532"/>
                  </a:lnTo>
                  <a:lnTo>
                    <a:pt x="4103" y="47635"/>
                  </a:lnTo>
                  <a:lnTo>
                    <a:pt x="44999" y="8173"/>
                  </a:lnTo>
                  <a:lnTo>
                    <a:pt x="85928" y="47635"/>
                  </a:lnTo>
                  <a:lnTo>
                    <a:pt x="90031" y="43532"/>
                  </a:lnTo>
                  <a:lnTo>
                    <a:pt x="449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22"/>
            <p:cNvGrpSpPr/>
            <p:nvPr/>
          </p:nvGrpSpPr>
          <p:grpSpPr>
            <a:xfrm>
              <a:off x="1358991" y="1917083"/>
              <a:ext cx="1249722" cy="1001698"/>
              <a:chOff x="1510700" y="1726228"/>
              <a:chExt cx="1447275" cy="1462547"/>
            </a:xfrm>
          </p:grpSpPr>
          <p:sp>
            <p:nvSpPr>
              <p:cNvPr id="626" name="Google Shape;626;p22"/>
              <p:cNvSpPr/>
              <p:nvPr/>
            </p:nvSpPr>
            <p:spPr>
              <a:xfrm>
                <a:off x="1510700" y="1726228"/>
                <a:ext cx="1447200" cy="696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1510775" y="2412675"/>
                <a:ext cx="1447200" cy="77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22"/>
            <p:cNvSpPr/>
            <p:nvPr/>
          </p:nvSpPr>
          <p:spPr>
            <a:xfrm>
              <a:off x="1737874" y="2252083"/>
              <a:ext cx="491248" cy="491403"/>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 name="Google Shape;629;p22"/>
            <p:cNvSpPr/>
            <p:nvPr/>
          </p:nvSpPr>
          <p:spPr>
            <a:xfrm>
              <a:off x="1354435" y="3449843"/>
              <a:ext cx="1254080" cy="132826"/>
            </a:xfrm>
            <a:custGeom>
              <a:rect b="b" l="l" r="r" t="t"/>
              <a:pathLst>
                <a:path extrusionOk="0" h="9107" w="72753">
                  <a:moveTo>
                    <a:pt x="1" y="0"/>
                  </a:moveTo>
                  <a:lnTo>
                    <a:pt x="1" y="9107"/>
                  </a:lnTo>
                  <a:lnTo>
                    <a:pt x="72753" y="9107"/>
                  </a:lnTo>
                  <a:lnTo>
                    <a:pt x="72753"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1355021" y="3317011"/>
              <a:ext cx="1252925" cy="132840"/>
            </a:xfrm>
            <a:custGeom>
              <a:rect b="b" l="l" r="r" t="t"/>
              <a:pathLst>
                <a:path extrusionOk="0" h="9108" w="72686">
                  <a:moveTo>
                    <a:pt x="0" y="1"/>
                  </a:moveTo>
                  <a:lnTo>
                    <a:pt x="0" y="9107"/>
                  </a:lnTo>
                  <a:lnTo>
                    <a:pt x="72686" y="9107"/>
                  </a:lnTo>
                  <a:lnTo>
                    <a:pt x="72686" y="1"/>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1355021" y="3184193"/>
              <a:ext cx="1252925" cy="132826"/>
            </a:xfrm>
            <a:custGeom>
              <a:rect b="b" l="l" r="r" t="t"/>
              <a:pathLst>
                <a:path extrusionOk="0" h="9107" w="72686">
                  <a:moveTo>
                    <a:pt x="0" y="0"/>
                  </a:moveTo>
                  <a:lnTo>
                    <a:pt x="0" y="9107"/>
                  </a:lnTo>
                  <a:lnTo>
                    <a:pt x="72686" y="9107"/>
                  </a:lnTo>
                  <a:lnTo>
                    <a:pt x="72686"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1355021" y="3051857"/>
              <a:ext cx="1252925" cy="132344"/>
            </a:xfrm>
            <a:custGeom>
              <a:rect b="b" l="l" r="r" t="t"/>
              <a:pathLst>
                <a:path extrusionOk="0" h="9074" w="72686">
                  <a:moveTo>
                    <a:pt x="0" y="0"/>
                  </a:moveTo>
                  <a:lnTo>
                    <a:pt x="0" y="9073"/>
                  </a:lnTo>
                  <a:lnTo>
                    <a:pt x="72686" y="9073"/>
                  </a:lnTo>
                  <a:lnTo>
                    <a:pt x="72686" y="0"/>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1355021" y="2919025"/>
              <a:ext cx="1252925" cy="132840"/>
            </a:xfrm>
            <a:custGeom>
              <a:rect b="b" l="l" r="r" t="t"/>
              <a:pathLst>
                <a:path extrusionOk="0" h="9108" w="72686">
                  <a:moveTo>
                    <a:pt x="0" y="1"/>
                  </a:moveTo>
                  <a:lnTo>
                    <a:pt x="0" y="9107"/>
                  </a:lnTo>
                  <a:lnTo>
                    <a:pt x="72686" y="9107"/>
                  </a:lnTo>
                  <a:lnTo>
                    <a:pt x="72686" y="1"/>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2"/>
          <p:cNvGrpSpPr/>
          <p:nvPr/>
        </p:nvGrpSpPr>
        <p:grpSpPr>
          <a:xfrm>
            <a:off x="6388507" y="1776413"/>
            <a:ext cx="1551927" cy="1806256"/>
            <a:chOff x="6388507" y="1776413"/>
            <a:chExt cx="1551927" cy="1806256"/>
          </a:xfrm>
        </p:grpSpPr>
        <p:sp>
          <p:nvSpPr>
            <p:cNvPr id="635" name="Google Shape;635;p22"/>
            <p:cNvSpPr/>
            <p:nvPr/>
          </p:nvSpPr>
          <p:spPr>
            <a:xfrm>
              <a:off x="6388507" y="1776413"/>
              <a:ext cx="1551927" cy="651409"/>
            </a:xfrm>
            <a:custGeom>
              <a:rect b="b" l="l" r="r" t="t"/>
              <a:pathLst>
                <a:path extrusionOk="0" h="47635" w="90032">
                  <a:moveTo>
                    <a:pt x="44999" y="1"/>
                  </a:moveTo>
                  <a:lnTo>
                    <a:pt x="0" y="43532"/>
                  </a:lnTo>
                  <a:lnTo>
                    <a:pt x="4103" y="47635"/>
                  </a:lnTo>
                  <a:lnTo>
                    <a:pt x="44999" y="8173"/>
                  </a:lnTo>
                  <a:lnTo>
                    <a:pt x="85929" y="47635"/>
                  </a:lnTo>
                  <a:lnTo>
                    <a:pt x="90031" y="43532"/>
                  </a:lnTo>
                  <a:lnTo>
                    <a:pt x="449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2"/>
            <p:cNvGrpSpPr/>
            <p:nvPr/>
          </p:nvGrpSpPr>
          <p:grpSpPr>
            <a:xfrm>
              <a:off x="6537466" y="1917083"/>
              <a:ext cx="1249722" cy="1001698"/>
              <a:chOff x="1510700" y="1726228"/>
              <a:chExt cx="1447275" cy="1462547"/>
            </a:xfrm>
          </p:grpSpPr>
          <p:sp>
            <p:nvSpPr>
              <p:cNvPr id="637" name="Google Shape;637;p22"/>
              <p:cNvSpPr/>
              <p:nvPr/>
            </p:nvSpPr>
            <p:spPr>
              <a:xfrm>
                <a:off x="1510700" y="1726228"/>
                <a:ext cx="1447200" cy="696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1510775" y="2412675"/>
                <a:ext cx="1447200" cy="77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2"/>
            <p:cNvGrpSpPr/>
            <p:nvPr/>
          </p:nvGrpSpPr>
          <p:grpSpPr>
            <a:xfrm>
              <a:off x="6888317" y="2237646"/>
              <a:ext cx="543983" cy="520253"/>
              <a:chOff x="5045500" y="842250"/>
              <a:chExt cx="503875" cy="481850"/>
            </a:xfrm>
          </p:grpSpPr>
          <p:sp>
            <p:nvSpPr>
              <p:cNvPr id="640" name="Google Shape;640;p2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2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 name="Google Shape;642;p22"/>
            <p:cNvSpPr/>
            <p:nvPr/>
          </p:nvSpPr>
          <p:spPr>
            <a:xfrm>
              <a:off x="6537436" y="3449843"/>
              <a:ext cx="1254080" cy="132826"/>
            </a:xfrm>
            <a:custGeom>
              <a:rect b="b" l="l" r="r" t="t"/>
              <a:pathLst>
                <a:path extrusionOk="0" h="9107" w="72753">
                  <a:moveTo>
                    <a:pt x="1" y="0"/>
                  </a:moveTo>
                  <a:lnTo>
                    <a:pt x="1" y="9107"/>
                  </a:lnTo>
                  <a:lnTo>
                    <a:pt x="72753" y="9107"/>
                  </a:lnTo>
                  <a:lnTo>
                    <a:pt x="72753"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6538022" y="3317011"/>
              <a:ext cx="1252925" cy="132840"/>
            </a:xfrm>
            <a:custGeom>
              <a:rect b="b" l="l" r="r" t="t"/>
              <a:pathLst>
                <a:path extrusionOk="0" h="9108" w="72686">
                  <a:moveTo>
                    <a:pt x="0" y="1"/>
                  </a:moveTo>
                  <a:lnTo>
                    <a:pt x="0" y="9107"/>
                  </a:lnTo>
                  <a:lnTo>
                    <a:pt x="72686" y="9107"/>
                  </a:lnTo>
                  <a:lnTo>
                    <a:pt x="72686" y="1"/>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6538022" y="3184193"/>
              <a:ext cx="1252925" cy="132826"/>
            </a:xfrm>
            <a:custGeom>
              <a:rect b="b" l="l" r="r" t="t"/>
              <a:pathLst>
                <a:path extrusionOk="0" h="9107" w="72686">
                  <a:moveTo>
                    <a:pt x="0" y="0"/>
                  </a:moveTo>
                  <a:lnTo>
                    <a:pt x="0" y="9107"/>
                  </a:lnTo>
                  <a:lnTo>
                    <a:pt x="72686" y="9107"/>
                  </a:lnTo>
                  <a:lnTo>
                    <a:pt x="72686" y="0"/>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6538022" y="3051857"/>
              <a:ext cx="1252925" cy="132344"/>
            </a:xfrm>
            <a:custGeom>
              <a:rect b="b" l="l" r="r" t="t"/>
              <a:pathLst>
                <a:path extrusionOk="0" h="9074" w="72686">
                  <a:moveTo>
                    <a:pt x="0" y="0"/>
                  </a:moveTo>
                  <a:lnTo>
                    <a:pt x="0" y="9073"/>
                  </a:lnTo>
                  <a:lnTo>
                    <a:pt x="72686" y="9073"/>
                  </a:lnTo>
                  <a:lnTo>
                    <a:pt x="72686" y="0"/>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6538022" y="2919025"/>
              <a:ext cx="1252925" cy="132840"/>
            </a:xfrm>
            <a:custGeom>
              <a:rect b="b" l="l" r="r" t="t"/>
              <a:pathLst>
                <a:path extrusionOk="0" h="9108" w="72686">
                  <a:moveTo>
                    <a:pt x="0" y="1"/>
                  </a:moveTo>
                  <a:lnTo>
                    <a:pt x="0" y="9107"/>
                  </a:lnTo>
                  <a:lnTo>
                    <a:pt x="72686" y="9107"/>
                  </a:lnTo>
                  <a:lnTo>
                    <a:pt x="72686" y="1"/>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2"/>
          <p:cNvSpPr txBox="1"/>
          <p:nvPr/>
        </p:nvSpPr>
        <p:spPr>
          <a:xfrm>
            <a:off x="3678363" y="3677638"/>
            <a:ext cx="17892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latin typeface="Roboto"/>
                <a:ea typeface="Roboto"/>
                <a:cs typeface="Roboto"/>
                <a:sym typeface="Roboto"/>
              </a:rPr>
              <a:t>Flat Type Performance</a:t>
            </a:r>
            <a:endParaRPr b="1" sz="1500">
              <a:solidFill>
                <a:srgbClr val="000000"/>
              </a:solidFill>
              <a:latin typeface="Roboto"/>
              <a:ea typeface="Roboto"/>
              <a:cs typeface="Roboto"/>
              <a:sym typeface="Roboto"/>
            </a:endParaRPr>
          </a:p>
        </p:txBody>
      </p:sp>
      <p:sp>
        <p:nvSpPr>
          <p:cNvPr id="648" name="Google Shape;648;p22"/>
          <p:cNvSpPr txBox="1"/>
          <p:nvPr/>
        </p:nvSpPr>
        <p:spPr>
          <a:xfrm>
            <a:off x="1086850" y="3672863"/>
            <a:ext cx="17892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latin typeface="Roboto"/>
                <a:ea typeface="Roboto"/>
                <a:cs typeface="Roboto"/>
                <a:sym typeface="Roboto"/>
              </a:rPr>
              <a:t>Market Movement Over Time</a:t>
            </a:r>
            <a:endParaRPr b="1" sz="1500">
              <a:solidFill>
                <a:srgbClr val="000000"/>
              </a:solidFill>
              <a:latin typeface="Roboto"/>
              <a:ea typeface="Roboto"/>
              <a:cs typeface="Roboto"/>
              <a:sym typeface="Roboto"/>
            </a:endParaRPr>
          </a:p>
        </p:txBody>
      </p:sp>
      <p:sp>
        <p:nvSpPr>
          <p:cNvPr id="649" name="Google Shape;649;p22"/>
          <p:cNvSpPr txBox="1"/>
          <p:nvPr/>
        </p:nvSpPr>
        <p:spPr>
          <a:xfrm>
            <a:off x="6269876" y="3674200"/>
            <a:ext cx="18732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latin typeface="Roboto"/>
                <a:ea typeface="Roboto"/>
                <a:cs typeface="Roboto"/>
                <a:sym typeface="Roboto"/>
              </a:rPr>
              <a:t>Location Dynamics </a:t>
            </a:r>
            <a:endParaRPr b="1" sz="1500">
              <a:solidFill>
                <a:srgbClr val="000000"/>
              </a:solidFill>
              <a:latin typeface="Roboto"/>
              <a:ea typeface="Roboto"/>
              <a:cs typeface="Roboto"/>
              <a:sym typeface="Roboto"/>
            </a:endParaRPr>
          </a:p>
        </p:txBody>
      </p:sp>
      <p:grpSp>
        <p:nvGrpSpPr>
          <p:cNvPr id="650" name="Google Shape;650;p22"/>
          <p:cNvGrpSpPr/>
          <p:nvPr/>
        </p:nvGrpSpPr>
        <p:grpSpPr>
          <a:xfrm>
            <a:off x="3797010" y="1776413"/>
            <a:ext cx="1551927" cy="1806256"/>
            <a:chOff x="3797010" y="1776413"/>
            <a:chExt cx="1551927" cy="1806256"/>
          </a:xfrm>
        </p:grpSpPr>
        <p:sp>
          <p:nvSpPr>
            <p:cNvPr id="651" name="Google Shape;651;p22"/>
            <p:cNvSpPr/>
            <p:nvPr/>
          </p:nvSpPr>
          <p:spPr>
            <a:xfrm>
              <a:off x="3797010" y="1776413"/>
              <a:ext cx="1551927" cy="651409"/>
            </a:xfrm>
            <a:custGeom>
              <a:rect b="b" l="l" r="r" t="t"/>
              <a:pathLst>
                <a:path extrusionOk="0" h="47635" w="90032">
                  <a:moveTo>
                    <a:pt x="44999" y="1"/>
                  </a:moveTo>
                  <a:lnTo>
                    <a:pt x="0" y="43532"/>
                  </a:lnTo>
                  <a:lnTo>
                    <a:pt x="4103" y="47635"/>
                  </a:lnTo>
                  <a:lnTo>
                    <a:pt x="44999" y="8173"/>
                  </a:lnTo>
                  <a:lnTo>
                    <a:pt x="85928" y="47635"/>
                  </a:lnTo>
                  <a:lnTo>
                    <a:pt x="90031" y="43532"/>
                  </a:lnTo>
                  <a:lnTo>
                    <a:pt x="449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22"/>
            <p:cNvGrpSpPr/>
            <p:nvPr/>
          </p:nvGrpSpPr>
          <p:grpSpPr>
            <a:xfrm>
              <a:off x="3948245" y="1917083"/>
              <a:ext cx="1249722" cy="1001698"/>
              <a:chOff x="1510700" y="1726228"/>
              <a:chExt cx="1447275" cy="1462547"/>
            </a:xfrm>
          </p:grpSpPr>
          <p:sp>
            <p:nvSpPr>
              <p:cNvPr id="653" name="Google Shape;653;p22"/>
              <p:cNvSpPr/>
              <p:nvPr/>
            </p:nvSpPr>
            <p:spPr>
              <a:xfrm>
                <a:off x="1510700" y="1726228"/>
                <a:ext cx="1447200" cy="696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1510775" y="2412675"/>
                <a:ext cx="1447200" cy="77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22"/>
            <p:cNvSpPr/>
            <p:nvPr/>
          </p:nvSpPr>
          <p:spPr>
            <a:xfrm>
              <a:off x="3945942" y="3449843"/>
              <a:ext cx="1254080" cy="132826"/>
            </a:xfrm>
            <a:custGeom>
              <a:rect b="b" l="l" r="r" t="t"/>
              <a:pathLst>
                <a:path extrusionOk="0" h="9107" w="72753">
                  <a:moveTo>
                    <a:pt x="1" y="0"/>
                  </a:moveTo>
                  <a:lnTo>
                    <a:pt x="1" y="9107"/>
                  </a:lnTo>
                  <a:lnTo>
                    <a:pt x="72753" y="9107"/>
                  </a:lnTo>
                  <a:lnTo>
                    <a:pt x="72753"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3946528" y="3317011"/>
              <a:ext cx="1252925" cy="132840"/>
            </a:xfrm>
            <a:custGeom>
              <a:rect b="b" l="l" r="r" t="t"/>
              <a:pathLst>
                <a:path extrusionOk="0" h="9108" w="72686">
                  <a:moveTo>
                    <a:pt x="0" y="1"/>
                  </a:moveTo>
                  <a:lnTo>
                    <a:pt x="0" y="9107"/>
                  </a:lnTo>
                  <a:lnTo>
                    <a:pt x="72686" y="9107"/>
                  </a:lnTo>
                  <a:lnTo>
                    <a:pt x="72686" y="1"/>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3946528" y="3184193"/>
              <a:ext cx="1252925" cy="132826"/>
            </a:xfrm>
            <a:custGeom>
              <a:rect b="b" l="l" r="r" t="t"/>
              <a:pathLst>
                <a:path extrusionOk="0" h="9107" w="72686">
                  <a:moveTo>
                    <a:pt x="0" y="0"/>
                  </a:moveTo>
                  <a:lnTo>
                    <a:pt x="0" y="9107"/>
                  </a:lnTo>
                  <a:lnTo>
                    <a:pt x="72686" y="9107"/>
                  </a:lnTo>
                  <a:lnTo>
                    <a:pt x="72686"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3946528" y="3051857"/>
              <a:ext cx="1252925" cy="132344"/>
            </a:xfrm>
            <a:custGeom>
              <a:rect b="b" l="l" r="r" t="t"/>
              <a:pathLst>
                <a:path extrusionOk="0" h="9074" w="72686">
                  <a:moveTo>
                    <a:pt x="0" y="0"/>
                  </a:moveTo>
                  <a:lnTo>
                    <a:pt x="0" y="9073"/>
                  </a:lnTo>
                  <a:lnTo>
                    <a:pt x="72686" y="9073"/>
                  </a:lnTo>
                  <a:lnTo>
                    <a:pt x="72686" y="0"/>
                  </a:lnTo>
                  <a:close/>
                </a:path>
              </a:pathLst>
            </a:custGeom>
            <a:solidFill>
              <a:schemeClr val="accent4"/>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3946528" y="2919025"/>
              <a:ext cx="1252925" cy="132840"/>
            </a:xfrm>
            <a:custGeom>
              <a:rect b="b" l="l" r="r" t="t"/>
              <a:pathLst>
                <a:path extrusionOk="0" h="9108" w="72686">
                  <a:moveTo>
                    <a:pt x="0" y="1"/>
                  </a:moveTo>
                  <a:lnTo>
                    <a:pt x="0" y="9107"/>
                  </a:lnTo>
                  <a:lnTo>
                    <a:pt x="72686" y="9107"/>
                  </a:lnTo>
                  <a:lnTo>
                    <a:pt x="72686" y="1"/>
                  </a:lnTo>
                  <a:close/>
                </a:path>
              </a:pathLst>
            </a:custGeom>
            <a:solidFill>
              <a:schemeClr val="accent1"/>
            </a:solidFill>
            <a:ln cap="flat" cmpd="sng" w="190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rot="10800000">
              <a:off x="4295636" y="2246683"/>
              <a:ext cx="552589" cy="486392"/>
            </a:xfrm>
            <a:custGeom>
              <a:rect b="b" l="l" r="r" t="t"/>
              <a:pathLst>
                <a:path extrusionOk="0" h="15004" w="17046">
                  <a:moveTo>
                    <a:pt x="3703" y="1"/>
                  </a:moveTo>
                  <a:cubicBezTo>
                    <a:pt x="3469" y="1"/>
                    <a:pt x="3303" y="168"/>
                    <a:pt x="3303" y="401"/>
                  </a:cubicBezTo>
                  <a:lnTo>
                    <a:pt x="3303" y="5471"/>
                  </a:lnTo>
                  <a:cubicBezTo>
                    <a:pt x="3303" y="5705"/>
                    <a:pt x="3436" y="6005"/>
                    <a:pt x="3603" y="6139"/>
                  </a:cubicBezTo>
                  <a:lnTo>
                    <a:pt x="8239" y="10809"/>
                  </a:lnTo>
                  <a:cubicBezTo>
                    <a:pt x="8323" y="10892"/>
                    <a:pt x="8423" y="10934"/>
                    <a:pt x="8523" y="10934"/>
                  </a:cubicBezTo>
                  <a:cubicBezTo>
                    <a:pt x="8623" y="10934"/>
                    <a:pt x="8723" y="10892"/>
                    <a:pt x="8806" y="10809"/>
                  </a:cubicBezTo>
                  <a:lnTo>
                    <a:pt x="13276" y="6339"/>
                  </a:lnTo>
                  <a:cubicBezTo>
                    <a:pt x="13443" y="6172"/>
                    <a:pt x="13577" y="5872"/>
                    <a:pt x="13577" y="5638"/>
                  </a:cubicBezTo>
                  <a:lnTo>
                    <a:pt x="13577" y="401"/>
                  </a:lnTo>
                  <a:cubicBezTo>
                    <a:pt x="13577" y="168"/>
                    <a:pt x="13376" y="1"/>
                    <a:pt x="13176" y="1"/>
                  </a:cubicBezTo>
                  <a:lnTo>
                    <a:pt x="10674" y="1"/>
                  </a:lnTo>
                  <a:cubicBezTo>
                    <a:pt x="10474" y="1"/>
                    <a:pt x="10274" y="168"/>
                    <a:pt x="10274" y="401"/>
                  </a:cubicBezTo>
                  <a:lnTo>
                    <a:pt x="10274" y="4037"/>
                  </a:lnTo>
                  <a:cubicBezTo>
                    <a:pt x="10274" y="4237"/>
                    <a:pt x="10107" y="4437"/>
                    <a:pt x="9874" y="4437"/>
                  </a:cubicBezTo>
                  <a:lnTo>
                    <a:pt x="7172" y="4437"/>
                  </a:lnTo>
                  <a:cubicBezTo>
                    <a:pt x="6938" y="4437"/>
                    <a:pt x="6772" y="4237"/>
                    <a:pt x="6772" y="4037"/>
                  </a:cubicBezTo>
                  <a:lnTo>
                    <a:pt x="6772" y="401"/>
                  </a:lnTo>
                  <a:cubicBezTo>
                    <a:pt x="6772" y="168"/>
                    <a:pt x="6572" y="1"/>
                    <a:pt x="6371" y="1"/>
                  </a:cubicBezTo>
                  <a:close/>
                  <a:moveTo>
                    <a:pt x="1305" y="5246"/>
                  </a:moveTo>
                  <a:cubicBezTo>
                    <a:pt x="1201" y="5246"/>
                    <a:pt x="1101" y="5288"/>
                    <a:pt x="1034" y="5371"/>
                  </a:cubicBezTo>
                  <a:lnTo>
                    <a:pt x="167" y="6239"/>
                  </a:lnTo>
                  <a:cubicBezTo>
                    <a:pt x="0" y="6405"/>
                    <a:pt x="0" y="6639"/>
                    <a:pt x="167" y="6806"/>
                  </a:cubicBezTo>
                  <a:lnTo>
                    <a:pt x="8239" y="14878"/>
                  </a:lnTo>
                  <a:cubicBezTo>
                    <a:pt x="8306" y="14962"/>
                    <a:pt x="8406" y="15003"/>
                    <a:pt x="8510" y="15003"/>
                  </a:cubicBezTo>
                  <a:cubicBezTo>
                    <a:pt x="8615" y="15003"/>
                    <a:pt x="8723" y="14962"/>
                    <a:pt x="8806" y="14878"/>
                  </a:cubicBezTo>
                  <a:lnTo>
                    <a:pt x="11308" y="12376"/>
                  </a:lnTo>
                  <a:lnTo>
                    <a:pt x="11308" y="13811"/>
                  </a:lnTo>
                  <a:cubicBezTo>
                    <a:pt x="11308" y="14044"/>
                    <a:pt x="11475" y="14211"/>
                    <a:pt x="11709" y="14211"/>
                  </a:cubicBezTo>
                  <a:lnTo>
                    <a:pt x="13176" y="14211"/>
                  </a:lnTo>
                  <a:cubicBezTo>
                    <a:pt x="13376" y="14211"/>
                    <a:pt x="13577" y="14044"/>
                    <a:pt x="13577" y="13811"/>
                  </a:cubicBezTo>
                  <a:lnTo>
                    <a:pt x="13577" y="10141"/>
                  </a:lnTo>
                  <a:lnTo>
                    <a:pt x="16879" y="6806"/>
                  </a:lnTo>
                  <a:cubicBezTo>
                    <a:pt x="17046" y="6639"/>
                    <a:pt x="17046" y="6405"/>
                    <a:pt x="16879" y="6239"/>
                  </a:cubicBezTo>
                  <a:lnTo>
                    <a:pt x="16012" y="5371"/>
                  </a:lnTo>
                  <a:cubicBezTo>
                    <a:pt x="15928" y="5288"/>
                    <a:pt x="15820" y="5246"/>
                    <a:pt x="15716" y="5246"/>
                  </a:cubicBezTo>
                  <a:cubicBezTo>
                    <a:pt x="15611" y="5246"/>
                    <a:pt x="15511" y="5288"/>
                    <a:pt x="15445" y="5371"/>
                  </a:cubicBezTo>
                  <a:lnTo>
                    <a:pt x="8806" y="12009"/>
                  </a:lnTo>
                  <a:cubicBezTo>
                    <a:pt x="8723" y="12093"/>
                    <a:pt x="8615" y="12135"/>
                    <a:pt x="8510" y="12135"/>
                  </a:cubicBezTo>
                  <a:cubicBezTo>
                    <a:pt x="8406" y="12135"/>
                    <a:pt x="8306" y="12093"/>
                    <a:pt x="8239" y="12009"/>
                  </a:cubicBezTo>
                  <a:lnTo>
                    <a:pt x="1601" y="5371"/>
                  </a:lnTo>
                  <a:cubicBezTo>
                    <a:pt x="1518" y="5288"/>
                    <a:pt x="1410" y="5246"/>
                    <a:pt x="1305" y="52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22"/>
          <p:cNvSpPr txBox="1"/>
          <p:nvPr>
            <p:ph type="title"/>
          </p:nvPr>
        </p:nvSpPr>
        <p:spPr>
          <a:xfrm>
            <a:off x="2597852" y="527050"/>
            <a:ext cx="4045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Exploratory Data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23"/>
          <p:cNvSpPr txBox="1"/>
          <p:nvPr>
            <p:ph type="title"/>
          </p:nvPr>
        </p:nvSpPr>
        <p:spPr>
          <a:xfrm>
            <a:off x="2251725" y="591500"/>
            <a:ext cx="4795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EDA: Market Movement Over Time</a:t>
            </a:r>
            <a:endParaRPr/>
          </a:p>
          <a:p>
            <a:pPr indent="0" lvl="0" marL="0" rtl="0" algn="ctr">
              <a:spcBef>
                <a:spcPts val="0"/>
              </a:spcBef>
              <a:spcAft>
                <a:spcPts val="0"/>
              </a:spcAft>
              <a:buClr>
                <a:schemeClr val="dk1"/>
              </a:buClr>
              <a:buSzPts val="1100"/>
              <a:buFont typeface="Arial"/>
              <a:buNone/>
            </a:pPr>
            <a:r>
              <a:t/>
            </a:r>
            <a:endParaRPr/>
          </a:p>
        </p:txBody>
      </p:sp>
      <p:pic>
        <p:nvPicPr>
          <p:cNvPr id="667" name="Google Shape;667;p23" title="Screenshot 2025-07-16 at 11.26.11 AM.png"/>
          <p:cNvPicPr preferRelativeResize="0"/>
          <p:nvPr/>
        </p:nvPicPr>
        <p:blipFill>
          <a:blip r:embed="rId3">
            <a:alphaModFix/>
          </a:blip>
          <a:stretch>
            <a:fillRect/>
          </a:stretch>
        </p:blipFill>
        <p:spPr>
          <a:xfrm>
            <a:off x="120450" y="1008250"/>
            <a:ext cx="4475051" cy="1960600"/>
          </a:xfrm>
          <a:prstGeom prst="rect">
            <a:avLst/>
          </a:prstGeom>
          <a:noFill/>
          <a:ln>
            <a:noFill/>
          </a:ln>
        </p:spPr>
      </p:pic>
      <p:sp>
        <p:nvSpPr>
          <p:cNvPr id="668" name="Google Shape;668;p23"/>
          <p:cNvSpPr txBox="1"/>
          <p:nvPr/>
        </p:nvSpPr>
        <p:spPr>
          <a:xfrm>
            <a:off x="7248975" y="1615150"/>
            <a:ext cx="1236300" cy="23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sp>
        <p:nvSpPr>
          <p:cNvPr id="669" name="Google Shape;669;p23"/>
          <p:cNvSpPr txBox="1"/>
          <p:nvPr/>
        </p:nvSpPr>
        <p:spPr>
          <a:xfrm>
            <a:off x="4537550" y="1008250"/>
            <a:ext cx="2595900" cy="12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HDB Resale Prices and trends over time</a:t>
            </a:r>
            <a:endParaRPr b="1" sz="10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rgbClr val="434343"/>
              </a:solidFill>
              <a:latin typeface="Roboto"/>
              <a:ea typeface="Roboto"/>
              <a:cs typeface="Roboto"/>
              <a:sym typeface="Roboto"/>
            </a:endParaRPr>
          </a:p>
        </p:txBody>
      </p:sp>
      <p:pic>
        <p:nvPicPr>
          <p:cNvPr id="670" name="Google Shape;670;p23" title="Screenshot 2025-07-16 at 1.07.46 PM.png"/>
          <p:cNvPicPr preferRelativeResize="0"/>
          <p:nvPr/>
        </p:nvPicPr>
        <p:blipFill>
          <a:blip r:embed="rId4">
            <a:alphaModFix/>
          </a:blip>
          <a:stretch>
            <a:fillRect/>
          </a:stretch>
        </p:blipFill>
        <p:spPr>
          <a:xfrm>
            <a:off x="120450" y="2915992"/>
            <a:ext cx="4475051" cy="2205659"/>
          </a:xfrm>
          <a:prstGeom prst="rect">
            <a:avLst/>
          </a:prstGeom>
          <a:noFill/>
          <a:ln>
            <a:noFill/>
          </a:ln>
        </p:spPr>
      </p:pic>
      <p:sp>
        <p:nvSpPr>
          <p:cNvPr id="671" name="Google Shape;671;p23"/>
          <p:cNvSpPr txBox="1"/>
          <p:nvPr/>
        </p:nvSpPr>
        <p:spPr>
          <a:xfrm>
            <a:off x="4690850" y="2968850"/>
            <a:ext cx="3462900" cy="1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Average Transaction Volume and Frequency Over Time</a:t>
            </a:r>
            <a:endParaRPr b="1" sz="1000">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Infographics by Slidesgo">
  <a:themeElements>
    <a:clrScheme name="Simple Light">
      <a:dk1>
        <a:srgbClr val="000000"/>
      </a:dk1>
      <a:lt1>
        <a:srgbClr val="FFFFFF"/>
      </a:lt1>
      <a:dk2>
        <a:srgbClr val="595959"/>
      </a:dk2>
      <a:lt2>
        <a:srgbClr val="EEEEEE"/>
      </a:lt2>
      <a:accent1>
        <a:srgbClr val="EB7B7B"/>
      </a:accent1>
      <a:accent2>
        <a:srgbClr val="BE4626"/>
      </a:accent2>
      <a:accent3>
        <a:srgbClr val="E69138"/>
      </a:accent3>
      <a:accent4>
        <a:srgbClr val="EEB245"/>
      </a:accent4>
      <a:accent5>
        <a:srgbClr val="595959"/>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